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</p:sldMasterIdLst>
  <p:notesMasterIdLst>
    <p:notesMasterId r:id="rId9"/>
  </p:notesMasterIdLst>
  <p:handoutMasterIdLst>
    <p:handoutMasterId r:id="rId10"/>
  </p:handoutMasterIdLst>
  <p:sldIdLst>
    <p:sldId id="418" r:id="rId4"/>
    <p:sldId id="419" r:id="rId5"/>
    <p:sldId id="399" r:id="rId6"/>
    <p:sldId id="420" r:id="rId7"/>
    <p:sldId id="407" r:id="rId8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AF5200"/>
    <a:srgbClr val="FEB71F"/>
    <a:srgbClr val="FFC536"/>
    <a:srgbClr val="333F50"/>
    <a:srgbClr val="8497B0"/>
    <a:srgbClr val="B8AFB3"/>
    <a:srgbClr val="2E75B6"/>
    <a:srgbClr val="BADAFB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8030" autoAdjust="0"/>
  </p:normalViewPr>
  <p:slideViewPr>
    <p:cSldViewPr snapToGrid="0">
      <p:cViewPr>
        <p:scale>
          <a:sx n="100" d="100"/>
          <a:sy n="100" d="100"/>
        </p:scale>
        <p:origin x="1416" y="15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954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0A214-19A1-40DA-999A-EEA7F4D21BDA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52031E7-F441-4E77-BF02-7D1310C4B595}">
      <dgm:prSet phldrT="[文字]" phldr="1"/>
      <dgm:spPr/>
      <dgm:t>
        <a:bodyPr/>
        <a:lstStyle/>
        <a:p>
          <a:endParaRPr lang="zh-TW" altLang="en-US" dirty="0"/>
        </a:p>
      </dgm:t>
    </dgm:pt>
    <dgm:pt modelId="{CFC68FCF-430B-487E-A1A1-5016FA92E3B1}" type="parTrans" cxnId="{792A116B-E3C4-484E-9ACD-B7125F2E39E8}">
      <dgm:prSet/>
      <dgm:spPr/>
      <dgm:t>
        <a:bodyPr/>
        <a:lstStyle/>
        <a:p>
          <a:endParaRPr lang="zh-TW" altLang="en-US"/>
        </a:p>
      </dgm:t>
    </dgm:pt>
    <dgm:pt modelId="{88732794-FBAB-4A64-9C13-F818D17AE6B2}" type="sibTrans" cxnId="{792A116B-E3C4-484E-9ACD-B7125F2E39E8}">
      <dgm:prSet/>
      <dgm:spPr/>
      <dgm:t>
        <a:bodyPr/>
        <a:lstStyle/>
        <a:p>
          <a:endParaRPr lang="zh-TW" altLang="en-US"/>
        </a:p>
      </dgm:t>
    </dgm:pt>
    <dgm:pt modelId="{8CA09D0A-50E3-459D-B4A0-41E9C0B88B7E}">
      <dgm:prSet phldrT="[文字]" phldr="1"/>
      <dgm:spPr/>
      <dgm:t>
        <a:bodyPr/>
        <a:lstStyle/>
        <a:p>
          <a:endParaRPr lang="zh-TW" altLang="en-US"/>
        </a:p>
      </dgm:t>
    </dgm:pt>
    <dgm:pt modelId="{32D780C8-F736-4088-82FF-8E5D5073BC6E}" type="parTrans" cxnId="{E0410AF3-8BD7-4984-8D34-16152B7C3A6D}">
      <dgm:prSet/>
      <dgm:spPr/>
      <dgm:t>
        <a:bodyPr/>
        <a:lstStyle/>
        <a:p>
          <a:endParaRPr lang="zh-TW" altLang="en-US"/>
        </a:p>
      </dgm:t>
    </dgm:pt>
    <dgm:pt modelId="{27DE7CD0-6F3E-4433-B4EF-4008C09A02A3}" type="sibTrans" cxnId="{E0410AF3-8BD7-4984-8D34-16152B7C3A6D}">
      <dgm:prSet/>
      <dgm:spPr/>
      <dgm:t>
        <a:bodyPr/>
        <a:lstStyle/>
        <a:p>
          <a:endParaRPr lang="zh-TW" altLang="en-US"/>
        </a:p>
      </dgm:t>
    </dgm:pt>
    <dgm:pt modelId="{B6892701-2EE9-4066-A6C3-2AC7B81725F3}">
      <dgm:prSet phldrT="[文字]" phldr="1"/>
      <dgm:spPr/>
      <dgm:t>
        <a:bodyPr/>
        <a:lstStyle/>
        <a:p>
          <a:endParaRPr lang="zh-TW" altLang="en-US"/>
        </a:p>
      </dgm:t>
    </dgm:pt>
    <dgm:pt modelId="{701710CD-6312-4F0D-BDF5-AFBDB9BBF80E}" type="parTrans" cxnId="{1FE1E69A-7232-467F-BA92-C3F74810D447}">
      <dgm:prSet/>
      <dgm:spPr/>
      <dgm:t>
        <a:bodyPr/>
        <a:lstStyle/>
        <a:p>
          <a:endParaRPr lang="zh-TW" altLang="en-US"/>
        </a:p>
      </dgm:t>
    </dgm:pt>
    <dgm:pt modelId="{CC6FB0BD-1DB9-41E5-B859-C1F7F8873F84}" type="sibTrans" cxnId="{1FE1E69A-7232-467F-BA92-C3F74810D447}">
      <dgm:prSet/>
      <dgm:spPr/>
      <dgm:t>
        <a:bodyPr/>
        <a:lstStyle/>
        <a:p>
          <a:endParaRPr lang="zh-TW" altLang="en-US"/>
        </a:p>
      </dgm:t>
    </dgm:pt>
    <dgm:pt modelId="{7F87977E-9785-49A8-8E12-87675857E941}">
      <dgm:prSet phldrT="[文字]" phldr="1"/>
      <dgm:spPr/>
      <dgm:t>
        <a:bodyPr/>
        <a:lstStyle/>
        <a:p>
          <a:endParaRPr lang="zh-TW" altLang="en-US"/>
        </a:p>
      </dgm:t>
    </dgm:pt>
    <dgm:pt modelId="{C7981ED8-BDB7-4CDF-BF1E-25DBFE3FF47F}" type="parTrans" cxnId="{172820C2-8AB0-4FEC-9C7D-896016EB4B72}">
      <dgm:prSet/>
      <dgm:spPr/>
      <dgm:t>
        <a:bodyPr/>
        <a:lstStyle/>
        <a:p>
          <a:endParaRPr lang="zh-TW" altLang="en-US"/>
        </a:p>
      </dgm:t>
    </dgm:pt>
    <dgm:pt modelId="{943EE09D-0164-4AB1-A912-69D22D253021}" type="sibTrans" cxnId="{172820C2-8AB0-4FEC-9C7D-896016EB4B72}">
      <dgm:prSet/>
      <dgm:spPr/>
      <dgm:t>
        <a:bodyPr/>
        <a:lstStyle/>
        <a:p>
          <a:endParaRPr lang="zh-TW" altLang="en-US"/>
        </a:p>
      </dgm:t>
    </dgm:pt>
    <dgm:pt modelId="{94B2CD80-E961-4828-A904-D2777503E1C1}" type="pres">
      <dgm:prSet presAssocID="{2850A214-19A1-40DA-999A-EEA7F4D21B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28D5ABD-246D-47F8-9A2A-A560D3845F2B}" type="pres">
      <dgm:prSet presAssocID="{2850A214-19A1-40DA-999A-EEA7F4D21BDA}" presName="children" presStyleCnt="0"/>
      <dgm:spPr/>
    </dgm:pt>
    <dgm:pt modelId="{3EB8EB50-BD1E-4511-98FE-CA454F1CCE7E}" type="pres">
      <dgm:prSet presAssocID="{2850A214-19A1-40DA-999A-EEA7F4D21BDA}" presName="childPlaceholder" presStyleCnt="0"/>
      <dgm:spPr/>
    </dgm:pt>
    <dgm:pt modelId="{47C9BA67-B4A5-4FDC-A00E-57F8A6E15743}" type="pres">
      <dgm:prSet presAssocID="{2850A214-19A1-40DA-999A-EEA7F4D21BDA}" presName="circle" presStyleCnt="0"/>
      <dgm:spPr/>
    </dgm:pt>
    <dgm:pt modelId="{32A4BE1F-8E07-4B07-B7FD-0120B366BC29}" type="pres">
      <dgm:prSet presAssocID="{2850A214-19A1-40DA-999A-EEA7F4D21BD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90D22E3-8460-4BE5-B62E-99B0C07A4177}" type="pres">
      <dgm:prSet presAssocID="{2850A214-19A1-40DA-999A-EEA7F4D21BD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6BE9D49-9FE6-4AAC-8BE2-0B2116353344}" type="pres">
      <dgm:prSet presAssocID="{2850A214-19A1-40DA-999A-EEA7F4D21BD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819EA26-476A-42A4-BCAA-4F0ED288E3B0}" type="pres">
      <dgm:prSet presAssocID="{2850A214-19A1-40DA-999A-EEA7F4D21BD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5FA7E8E-43C8-45C3-AB98-28AE66ED2D3B}" type="pres">
      <dgm:prSet presAssocID="{2850A214-19A1-40DA-999A-EEA7F4D21BDA}" presName="quadrantPlaceholder" presStyleCnt="0"/>
      <dgm:spPr/>
    </dgm:pt>
    <dgm:pt modelId="{6E81F594-9E0D-4631-AA5C-7C9954D45EB1}" type="pres">
      <dgm:prSet presAssocID="{2850A214-19A1-40DA-999A-EEA7F4D21BDA}" presName="center1" presStyleLbl="fgShp" presStyleIdx="0" presStyleCnt="2"/>
      <dgm:spPr/>
    </dgm:pt>
    <dgm:pt modelId="{188A455C-80B1-4A3F-A51E-557D5EF768E5}" type="pres">
      <dgm:prSet presAssocID="{2850A214-19A1-40DA-999A-EEA7F4D21BDA}" presName="center2" presStyleLbl="fgShp" presStyleIdx="1" presStyleCnt="2"/>
      <dgm:spPr/>
    </dgm:pt>
  </dgm:ptLst>
  <dgm:cxnLst>
    <dgm:cxn modelId="{72267F3F-1532-42D1-9F98-01E6DD9D958F}" type="presOf" srcId="{E52031E7-F441-4E77-BF02-7D1310C4B595}" destId="{32A4BE1F-8E07-4B07-B7FD-0120B366BC29}" srcOrd="0" destOrd="0" presId="urn:microsoft.com/office/officeart/2005/8/layout/cycle4"/>
    <dgm:cxn modelId="{795A7B63-39ED-4B38-B00D-E5A6D54C87EE}" type="presOf" srcId="{B6892701-2EE9-4066-A6C3-2AC7B81725F3}" destId="{F6BE9D49-9FE6-4AAC-8BE2-0B2116353344}" srcOrd="0" destOrd="0" presId="urn:microsoft.com/office/officeart/2005/8/layout/cycle4"/>
    <dgm:cxn modelId="{792A116B-E3C4-484E-9ACD-B7125F2E39E8}" srcId="{2850A214-19A1-40DA-999A-EEA7F4D21BDA}" destId="{E52031E7-F441-4E77-BF02-7D1310C4B595}" srcOrd="0" destOrd="0" parTransId="{CFC68FCF-430B-487E-A1A1-5016FA92E3B1}" sibTransId="{88732794-FBAB-4A64-9C13-F818D17AE6B2}"/>
    <dgm:cxn modelId="{268EDC79-70E4-4A15-A856-7BAB92B99D2F}" type="presOf" srcId="{7F87977E-9785-49A8-8E12-87675857E941}" destId="{3819EA26-476A-42A4-BCAA-4F0ED288E3B0}" srcOrd="0" destOrd="0" presId="urn:microsoft.com/office/officeart/2005/8/layout/cycle4"/>
    <dgm:cxn modelId="{19B0118D-F589-4F7B-804A-B452119C8958}" type="presOf" srcId="{2850A214-19A1-40DA-999A-EEA7F4D21BDA}" destId="{94B2CD80-E961-4828-A904-D2777503E1C1}" srcOrd="0" destOrd="0" presId="urn:microsoft.com/office/officeart/2005/8/layout/cycle4"/>
    <dgm:cxn modelId="{1FE1E69A-7232-467F-BA92-C3F74810D447}" srcId="{2850A214-19A1-40DA-999A-EEA7F4D21BDA}" destId="{B6892701-2EE9-4066-A6C3-2AC7B81725F3}" srcOrd="2" destOrd="0" parTransId="{701710CD-6312-4F0D-BDF5-AFBDB9BBF80E}" sibTransId="{CC6FB0BD-1DB9-41E5-B859-C1F7F8873F84}"/>
    <dgm:cxn modelId="{73FCCFB9-CFEF-444A-AF13-D4918127BB52}" type="presOf" srcId="{8CA09D0A-50E3-459D-B4A0-41E9C0B88B7E}" destId="{290D22E3-8460-4BE5-B62E-99B0C07A4177}" srcOrd="0" destOrd="0" presId="urn:microsoft.com/office/officeart/2005/8/layout/cycle4"/>
    <dgm:cxn modelId="{172820C2-8AB0-4FEC-9C7D-896016EB4B72}" srcId="{2850A214-19A1-40DA-999A-EEA7F4D21BDA}" destId="{7F87977E-9785-49A8-8E12-87675857E941}" srcOrd="3" destOrd="0" parTransId="{C7981ED8-BDB7-4CDF-BF1E-25DBFE3FF47F}" sibTransId="{943EE09D-0164-4AB1-A912-69D22D253021}"/>
    <dgm:cxn modelId="{E0410AF3-8BD7-4984-8D34-16152B7C3A6D}" srcId="{2850A214-19A1-40DA-999A-EEA7F4D21BDA}" destId="{8CA09D0A-50E3-459D-B4A0-41E9C0B88B7E}" srcOrd="1" destOrd="0" parTransId="{32D780C8-F736-4088-82FF-8E5D5073BC6E}" sibTransId="{27DE7CD0-6F3E-4433-B4EF-4008C09A02A3}"/>
    <dgm:cxn modelId="{B416A617-520D-440B-9817-35BED4BBB78B}" type="presParOf" srcId="{94B2CD80-E961-4828-A904-D2777503E1C1}" destId="{F28D5ABD-246D-47F8-9A2A-A560D3845F2B}" srcOrd="0" destOrd="0" presId="urn:microsoft.com/office/officeart/2005/8/layout/cycle4"/>
    <dgm:cxn modelId="{138F5675-BA30-493C-9FC1-21A235D22764}" type="presParOf" srcId="{F28D5ABD-246D-47F8-9A2A-A560D3845F2B}" destId="{3EB8EB50-BD1E-4511-98FE-CA454F1CCE7E}" srcOrd="0" destOrd="0" presId="urn:microsoft.com/office/officeart/2005/8/layout/cycle4"/>
    <dgm:cxn modelId="{671AB3EA-87AB-4878-AA9E-187AAA93030E}" type="presParOf" srcId="{94B2CD80-E961-4828-A904-D2777503E1C1}" destId="{47C9BA67-B4A5-4FDC-A00E-57F8A6E15743}" srcOrd="1" destOrd="0" presId="urn:microsoft.com/office/officeart/2005/8/layout/cycle4"/>
    <dgm:cxn modelId="{DE6DF67F-9C7D-468A-AB7E-5FC2DAADDFBF}" type="presParOf" srcId="{47C9BA67-B4A5-4FDC-A00E-57F8A6E15743}" destId="{32A4BE1F-8E07-4B07-B7FD-0120B366BC29}" srcOrd="0" destOrd="0" presId="urn:microsoft.com/office/officeart/2005/8/layout/cycle4"/>
    <dgm:cxn modelId="{9AC030F5-5797-475C-AF9A-133DC2F82360}" type="presParOf" srcId="{47C9BA67-B4A5-4FDC-A00E-57F8A6E15743}" destId="{290D22E3-8460-4BE5-B62E-99B0C07A4177}" srcOrd="1" destOrd="0" presId="urn:microsoft.com/office/officeart/2005/8/layout/cycle4"/>
    <dgm:cxn modelId="{C9836193-4B14-4065-BDA7-374FBBAF6E75}" type="presParOf" srcId="{47C9BA67-B4A5-4FDC-A00E-57F8A6E15743}" destId="{F6BE9D49-9FE6-4AAC-8BE2-0B2116353344}" srcOrd="2" destOrd="0" presId="urn:microsoft.com/office/officeart/2005/8/layout/cycle4"/>
    <dgm:cxn modelId="{6A15360D-5E2B-436C-A733-934847F3ABF1}" type="presParOf" srcId="{47C9BA67-B4A5-4FDC-A00E-57F8A6E15743}" destId="{3819EA26-476A-42A4-BCAA-4F0ED288E3B0}" srcOrd="3" destOrd="0" presId="urn:microsoft.com/office/officeart/2005/8/layout/cycle4"/>
    <dgm:cxn modelId="{AF934AE6-8457-4AD7-B8CD-4D1A37340E8C}" type="presParOf" srcId="{47C9BA67-B4A5-4FDC-A00E-57F8A6E15743}" destId="{B5FA7E8E-43C8-45C3-AB98-28AE66ED2D3B}" srcOrd="4" destOrd="0" presId="urn:microsoft.com/office/officeart/2005/8/layout/cycle4"/>
    <dgm:cxn modelId="{5D3250D4-2E9C-4CCB-B230-7C4F2144C390}" type="presParOf" srcId="{94B2CD80-E961-4828-A904-D2777503E1C1}" destId="{6E81F594-9E0D-4631-AA5C-7C9954D45EB1}" srcOrd="2" destOrd="0" presId="urn:microsoft.com/office/officeart/2005/8/layout/cycle4"/>
    <dgm:cxn modelId="{E1A336DF-60C9-4D8E-A44C-CF8388C184FF}" type="presParOf" srcId="{94B2CD80-E961-4828-A904-D2777503E1C1}" destId="{188A455C-80B1-4A3F-A51E-557D5EF768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4BE1F-8E07-4B07-B7FD-0120B366BC29}">
      <dsp:nvSpPr>
        <dsp:cNvPr id="0" name=""/>
        <dsp:cNvSpPr/>
      </dsp:nvSpPr>
      <dsp:spPr>
        <a:xfrm>
          <a:off x="2252697" y="292584"/>
          <a:ext cx="2222615" cy="222261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 dirty="0"/>
        </a:p>
      </dsp:txBody>
      <dsp:txXfrm>
        <a:off x="2903686" y="943573"/>
        <a:ext cx="1571626" cy="1571626"/>
      </dsp:txXfrm>
    </dsp:sp>
    <dsp:sp modelId="{290D22E3-8460-4BE5-B62E-99B0C07A4177}">
      <dsp:nvSpPr>
        <dsp:cNvPr id="0" name=""/>
        <dsp:cNvSpPr/>
      </dsp:nvSpPr>
      <dsp:spPr>
        <a:xfrm rot="5400000">
          <a:off x="4577974" y="292584"/>
          <a:ext cx="2222615" cy="2222615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4577974" y="943573"/>
        <a:ext cx="1571626" cy="1571626"/>
      </dsp:txXfrm>
    </dsp:sp>
    <dsp:sp modelId="{F6BE9D49-9FE6-4AAC-8BE2-0B2116353344}">
      <dsp:nvSpPr>
        <dsp:cNvPr id="0" name=""/>
        <dsp:cNvSpPr/>
      </dsp:nvSpPr>
      <dsp:spPr>
        <a:xfrm rot="10800000">
          <a:off x="4577974" y="2617861"/>
          <a:ext cx="2222615" cy="2222615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10800000">
        <a:off x="4577974" y="2617861"/>
        <a:ext cx="1571626" cy="1571626"/>
      </dsp:txXfrm>
    </dsp:sp>
    <dsp:sp modelId="{3819EA26-476A-42A4-BCAA-4F0ED288E3B0}">
      <dsp:nvSpPr>
        <dsp:cNvPr id="0" name=""/>
        <dsp:cNvSpPr/>
      </dsp:nvSpPr>
      <dsp:spPr>
        <a:xfrm rot="16200000">
          <a:off x="2252697" y="2617861"/>
          <a:ext cx="2222615" cy="2222615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5400000">
        <a:off x="2903686" y="2617861"/>
        <a:ext cx="1571626" cy="1571626"/>
      </dsp:txXfrm>
    </dsp:sp>
    <dsp:sp modelId="{6E81F594-9E0D-4631-AA5C-7C9954D45EB1}">
      <dsp:nvSpPr>
        <dsp:cNvPr id="0" name=""/>
        <dsp:cNvSpPr/>
      </dsp:nvSpPr>
      <dsp:spPr>
        <a:xfrm>
          <a:off x="4142947" y="2104555"/>
          <a:ext cx="767392" cy="66729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A455C-80B1-4A3F-A51E-557D5EF768E5}">
      <dsp:nvSpPr>
        <dsp:cNvPr id="0" name=""/>
        <dsp:cNvSpPr/>
      </dsp:nvSpPr>
      <dsp:spPr>
        <a:xfrm rot="10800000">
          <a:off x="4142947" y="2361208"/>
          <a:ext cx="767392" cy="66729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8428" cy="513507"/>
          </a:xfrm>
          <a:prstGeom prst="rect">
            <a:avLst/>
          </a:prstGeom>
        </p:spPr>
        <p:txBody>
          <a:bodyPr vert="horz" lIns="95490" tIns="47745" rIns="95490" bIns="4774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1" y="3"/>
            <a:ext cx="3078428" cy="513507"/>
          </a:xfrm>
          <a:prstGeom prst="rect">
            <a:avLst/>
          </a:prstGeom>
        </p:spPr>
        <p:txBody>
          <a:bodyPr vert="horz" lIns="95490" tIns="47745" rIns="95490" bIns="47745" rtlCol="0"/>
          <a:lstStyle>
            <a:lvl1pPr algn="r">
              <a:defRPr sz="1200"/>
            </a:lvl1pPr>
          </a:lstStyle>
          <a:p>
            <a:fld id="{F09A4A45-9289-4AD5-BDF3-F35E85FB5825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8" cy="513506"/>
          </a:xfrm>
          <a:prstGeom prst="rect">
            <a:avLst/>
          </a:prstGeom>
        </p:spPr>
        <p:txBody>
          <a:bodyPr vert="horz" lIns="95490" tIns="47745" rIns="95490" bIns="4774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1" y="9721108"/>
            <a:ext cx="3078428" cy="513506"/>
          </a:xfrm>
          <a:prstGeom prst="rect">
            <a:avLst/>
          </a:prstGeom>
        </p:spPr>
        <p:txBody>
          <a:bodyPr vert="horz" lIns="95490" tIns="47745" rIns="95490" bIns="47745" rtlCol="0" anchor="b"/>
          <a:lstStyle>
            <a:lvl1pPr algn="r">
              <a:defRPr sz="1200"/>
            </a:lvl1pPr>
          </a:lstStyle>
          <a:p>
            <a:fld id="{113AE3F0-4532-420A-80D1-31A799AEB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92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8428" cy="513507"/>
          </a:xfrm>
          <a:prstGeom prst="rect">
            <a:avLst/>
          </a:prstGeom>
        </p:spPr>
        <p:txBody>
          <a:bodyPr vert="horz" lIns="95490" tIns="47745" rIns="95490" bIns="4774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1" y="3"/>
            <a:ext cx="3078428" cy="513507"/>
          </a:xfrm>
          <a:prstGeom prst="rect">
            <a:avLst/>
          </a:prstGeom>
        </p:spPr>
        <p:txBody>
          <a:bodyPr vert="horz" lIns="95490" tIns="47745" rIns="95490" bIns="47745" rtlCol="0"/>
          <a:lstStyle>
            <a:lvl1pPr algn="r">
              <a:defRPr sz="1200"/>
            </a:lvl1pPr>
          </a:lstStyle>
          <a:p>
            <a:fld id="{D31D9F57-3FCC-4F60-B3CC-6F4F86E25665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514350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0" tIns="47745" rIns="95490" bIns="4774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86" y="4111889"/>
            <a:ext cx="5683250" cy="5609219"/>
          </a:xfrm>
          <a:prstGeom prst="rect">
            <a:avLst/>
          </a:prstGeom>
        </p:spPr>
        <p:txBody>
          <a:bodyPr vert="horz" lIns="95490" tIns="47745" rIns="95490" bIns="47745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6"/>
          </a:xfrm>
          <a:prstGeom prst="rect">
            <a:avLst/>
          </a:prstGeom>
        </p:spPr>
        <p:txBody>
          <a:bodyPr vert="horz" lIns="95490" tIns="47745" rIns="95490" bIns="4774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1" y="9721108"/>
            <a:ext cx="3078428" cy="513506"/>
          </a:xfrm>
          <a:prstGeom prst="rect">
            <a:avLst/>
          </a:prstGeom>
        </p:spPr>
        <p:txBody>
          <a:bodyPr vert="horz" lIns="95490" tIns="47745" rIns="95490" bIns="47745" rtlCol="0" anchor="b"/>
          <a:lstStyle>
            <a:lvl1pPr algn="r">
              <a:defRPr sz="1200"/>
            </a:lvl1pPr>
          </a:lstStyle>
          <a:p>
            <a:fld id="{52145AAE-E2A9-4911-8734-B9F3C6D2C9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6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ts val="1800"/>
      </a:lnSpc>
      <a:defRPr sz="14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lnSpc>
        <a:spcPts val="1800"/>
      </a:lnSpc>
      <a:defRPr sz="14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lnSpc>
        <a:spcPts val="1800"/>
      </a:lnSpc>
      <a:defRPr sz="14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lnSpc>
        <a:spcPts val="1800"/>
      </a:lnSpc>
      <a:defRPr sz="14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lnSpc>
        <a:spcPts val="1800"/>
      </a:lnSpc>
      <a:defRPr sz="14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217746" y="4455553"/>
            <a:ext cx="4666916" cy="560921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5AAE-E2A9-4911-8734-B9F3C6D2C97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46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217745" y="4420130"/>
            <a:ext cx="4796255" cy="5418804"/>
          </a:xfrm>
        </p:spPr>
        <p:txBody>
          <a:bodyPr/>
          <a:lstStyle/>
          <a:p>
            <a:pPr algn="just">
              <a:lnSpc>
                <a:spcPts val="2695"/>
              </a:lnSpc>
            </a:pPr>
            <a:endParaRPr lang="zh-TW" altLang="en-US" sz="1900" b="1" dirty="0">
              <a:solidFill>
                <a:srgbClr val="FF0000"/>
              </a:solidFill>
              <a:cs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D41E-62A1-4D93-B9F7-93866252E19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7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217745" y="4307218"/>
            <a:ext cx="4666915" cy="5388012"/>
          </a:xfrm>
        </p:spPr>
        <p:txBody>
          <a:bodyPr>
            <a:noAutofit/>
          </a:bodyPr>
          <a:lstStyle/>
          <a:p>
            <a:pPr marL="416254" indent="-416254" defTabSz="914686">
              <a:lnSpc>
                <a:spcPts val="1801"/>
              </a:lnSpc>
              <a:tabLst>
                <a:tab pos="644946" algn="l"/>
              </a:tabLst>
              <a:defRPr/>
            </a:pPr>
            <a:endParaRPr lang="en-US" altLang="zh-TW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6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06581" y="4403752"/>
            <a:ext cx="5134833" cy="54188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D41E-62A1-4D93-B9F7-93866252E19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50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BB0-274E-4BA5-987E-990111BC0F11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2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02EB-CBD2-4202-9C6D-D27FEC448049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7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5E89-76EB-4952-A52D-EAFB1C75D329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17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736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8700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按一下圖示以新增圖表</a:t>
            </a:r>
            <a:endParaRPr lang="en-US" noProof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851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246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6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BB0-274E-4BA5-987E-990111BC0F11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199981" y="5988603"/>
            <a:ext cx="6579408" cy="735494"/>
            <a:chOff x="2135348" y="6009325"/>
            <a:chExt cx="9437985" cy="735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94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E8C-CB69-4720-8EC6-37C61FCF5FA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5186" y="0"/>
            <a:ext cx="12317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0" y="190637"/>
            <a:ext cx="781463" cy="942542"/>
          </a:xfrm>
          <a:prstGeom prst="rect">
            <a:avLst/>
          </a:prstGeom>
        </p:spPr>
      </p:pic>
      <p:grpSp>
        <p:nvGrpSpPr>
          <p:cNvPr id="9" name="群組 8"/>
          <p:cNvGrpSpPr/>
          <p:nvPr userDrawn="1"/>
        </p:nvGrpSpPr>
        <p:grpSpPr>
          <a:xfrm>
            <a:off x="583438" y="2415466"/>
            <a:ext cx="18234" cy="2926224"/>
            <a:chOff x="777917" y="2047476"/>
            <a:chExt cx="24312" cy="2926224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777917" y="3292475"/>
              <a:ext cx="0" cy="421866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 userDrawn="1"/>
          </p:nvCxnSpPr>
          <p:spPr>
            <a:xfrm>
              <a:off x="777917" y="4520996"/>
              <a:ext cx="8473" cy="452704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 userDrawn="1"/>
          </p:nvCxnSpPr>
          <p:spPr>
            <a:xfrm>
              <a:off x="802229" y="2047476"/>
              <a:ext cx="0" cy="462148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 userDrawn="1"/>
        </p:nvGrpSpPr>
        <p:grpSpPr>
          <a:xfrm>
            <a:off x="392005" y="6249460"/>
            <a:ext cx="6579408" cy="543960"/>
            <a:chOff x="2135348" y="6009325"/>
            <a:chExt cx="9437985" cy="73549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58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68F-E113-43EF-AF7F-81A590FB2F8B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265176" y="6242304"/>
            <a:ext cx="6514213" cy="481793"/>
            <a:chOff x="2135348" y="6009325"/>
            <a:chExt cx="9437985" cy="735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475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EAEE-FF53-410D-BD58-0BB96B1004F7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493776" y="6307951"/>
            <a:ext cx="6322189" cy="406482"/>
            <a:chOff x="2135348" y="6009325"/>
            <a:chExt cx="9437985" cy="73549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7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043C-19A6-4826-9754-26F78EC8876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521208" y="6356350"/>
            <a:ext cx="6258181" cy="365126"/>
            <a:chOff x="2135348" y="6009325"/>
            <a:chExt cx="9437985" cy="735494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E8C-CB69-4720-8EC6-37C61FCF5FA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5186" y="0"/>
            <a:ext cx="12317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0" y="190637"/>
            <a:ext cx="781463" cy="942542"/>
          </a:xfrm>
          <a:prstGeom prst="rect">
            <a:avLst/>
          </a:prstGeom>
        </p:spPr>
      </p:pic>
      <p:grpSp>
        <p:nvGrpSpPr>
          <p:cNvPr id="9" name="群組 8"/>
          <p:cNvGrpSpPr/>
          <p:nvPr userDrawn="1"/>
        </p:nvGrpSpPr>
        <p:grpSpPr>
          <a:xfrm>
            <a:off x="583438" y="2415466"/>
            <a:ext cx="18234" cy="2926224"/>
            <a:chOff x="777917" y="2047476"/>
            <a:chExt cx="24312" cy="2926224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777917" y="3292475"/>
              <a:ext cx="0" cy="421866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 userDrawn="1"/>
          </p:nvCxnSpPr>
          <p:spPr>
            <a:xfrm>
              <a:off x="777917" y="4520996"/>
              <a:ext cx="8473" cy="452704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 userDrawn="1"/>
          </p:nvCxnSpPr>
          <p:spPr>
            <a:xfrm>
              <a:off x="802229" y="2047476"/>
              <a:ext cx="0" cy="462148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626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E911-E49A-4829-BC8E-2CCA83135F29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393192" y="6230112"/>
            <a:ext cx="6386197" cy="493985"/>
            <a:chOff x="2135348" y="6009325"/>
            <a:chExt cx="9437985" cy="735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721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D0-EBD0-4F21-8117-4F04A2A3DB95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402336" y="6227491"/>
            <a:ext cx="6404485" cy="493985"/>
            <a:chOff x="2135348" y="6009325"/>
            <a:chExt cx="9437985" cy="7354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24F9-47D7-407F-996E-62561D82AE3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3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97F0-BA28-4A06-9521-126CC1E44C35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56616" y="6356350"/>
            <a:ext cx="6422773" cy="365126"/>
            <a:chOff x="2135348" y="6009325"/>
            <a:chExt cx="9437985" cy="73549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02EB-CBD2-4202-9C6D-D27FEC448049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374904" y="6356350"/>
            <a:ext cx="6404485" cy="365126"/>
            <a:chOff x="2135348" y="6009325"/>
            <a:chExt cx="9437985" cy="735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5E89-76EB-4952-A52D-EAFB1C75D329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48056" y="6356349"/>
            <a:ext cx="6199633" cy="365126"/>
            <a:chOff x="2135348" y="6009325"/>
            <a:chExt cx="9437985" cy="735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6350" y="6345225"/>
            <a:ext cx="391277" cy="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08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736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8700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按一下圖示以新增圖表</a:t>
            </a:r>
            <a:endParaRPr lang="en-US" noProof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9EF15-0ED0-4797-A0C1-2765456F5F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82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693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1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68F-E113-43EF-AF7F-81A590FB2F8B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322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3FF025-3BFE-4B2C-83AF-C02D4CBE10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40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335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910FCC-8384-4186-9392-E9C48716E7A0}" type="datetimeFigureOut">
              <a:rPr lang="zh-TW" altLang="en-US"/>
              <a:pPr>
                <a:defRPr/>
              </a:pPr>
              <a:t>2023/11/3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DD37CF5-8135-44BE-B132-BC35E314E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362019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b="1" smtClean="0"/>
            </a:lvl1pPr>
          </a:lstStyle>
          <a:p>
            <a:pPr>
              <a:defRPr/>
            </a:pPr>
            <a:fld id="{F7D71386-CB72-4236-9C4E-5149922F6FCC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311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8000 h 6858000"/>
              <a:gd name="T2" fmla="*/ 9144000 w 9144000"/>
              <a:gd name="T3" fmla="*/ 6858000 h 6858000"/>
              <a:gd name="T4" fmla="*/ 9144000 w 9144000"/>
              <a:gd name="T5" fmla="*/ 0 h 6858000"/>
              <a:gd name="T6" fmla="*/ 0 w 9144000"/>
              <a:gd name="T7" fmla="*/ 0 h 6858000"/>
              <a:gd name="T8" fmla="*/ 0 w 9144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0" y="1590"/>
            <a:ext cx="9144000" cy="1025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>
              <a:solidFill>
                <a:prstClr val="black"/>
              </a:solidFill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4402138" y="0"/>
            <a:ext cx="4741862" cy="598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>
              <a:solidFill>
                <a:prstClr val="black"/>
              </a:solidFill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1" y="0"/>
            <a:ext cx="9091613" cy="1019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>
              <a:solidFill>
                <a:prstClr val="black"/>
              </a:solidFill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0" y="52388"/>
            <a:ext cx="9144000" cy="9017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>
              <a:solidFill>
                <a:prstClr val="black"/>
              </a:solidFill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0" y="0"/>
            <a:ext cx="320040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17B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b="1" smtClean="0"/>
            </a:lvl1pPr>
          </a:lstStyle>
          <a:p>
            <a:pPr>
              <a:defRPr/>
            </a:pPr>
            <a:fld id="{7E78E960-58A7-49C5-A433-C37EF0FC8EE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9954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BB0-274E-4BA5-987E-990111BC0F11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199981" y="5988603"/>
            <a:ext cx="6579408" cy="735494"/>
            <a:chOff x="2135348" y="6009325"/>
            <a:chExt cx="9437985" cy="735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664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E8C-CB69-4720-8EC6-37C61FCF5FA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5186" y="0"/>
            <a:ext cx="12317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0" y="190637"/>
            <a:ext cx="781463" cy="942542"/>
          </a:xfrm>
          <a:prstGeom prst="rect">
            <a:avLst/>
          </a:prstGeom>
        </p:spPr>
      </p:pic>
      <p:grpSp>
        <p:nvGrpSpPr>
          <p:cNvPr id="9" name="群組 8"/>
          <p:cNvGrpSpPr/>
          <p:nvPr userDrawn="1"/>
        </p:nvGrpSpPr>
        <p:grpSpPr>
          <a:xfrm>
            <a:off x="583438" y="2415466"/>
            <a:ext cx="18234" cy="2926224"/>
            <a:chOff x="777917" y="2047476"/>
            <a:chExt cx="24312" cy="2926224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777917" y="3292475"/>
              <a:ext cx="0" cy="421866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 userDrawn="1"/>
          </p:nvCxnSpPr>
          <p:spPr>
            <a:xfrm>
              <a:off x="777917" y="4520996"/>
              <a:ext cx="8473" cy="452704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 userDrawn="1"/>
          </p:nvCxnSpPr>
          <p:spPr>
            <a:xfrm>
              <a:off x="802229" y="2047476"/>
              <a:ext cx="0" cy="462148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 userDrawn="1"/>
        </p:nvGrpSpPr>
        <p:grpSpPr>
          <a:xfrm>
            <a:off x="392005" y="6249460"/>
            <a:ext cx="6579408" cy="543960"/>
            <a:chOff x="2135348" y="6009325"/>
            <a:chExt cx="9437985" cy="73549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243977" y="6345642"/>
              <a:ext cx="9329356" cy="34515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85" t="34307" r="40" b="32595"/>
            <a:stretch/>
          </p:blipFill>
          <p:spPr>
            <a:xfrm>
              <a:off x="2626116" y="6255854"/>
              <a:ext cx="8947217" cy="33101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/>
            <a:srcRect l="5827"/>
            <a:stretch/>
          </p:blipFill>
          <p:spPr>
            <a:xfrm>
              <a:off x="2135348" y="6009325"/>
              <a:ext cx="852434" cy="73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934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736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8700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按一下圖示以新增圖表</a:t>
            </a:r>
            <a:endParaRPr lang="en-US" noProof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9EF15-0ED0-4797-A0C1-2765456F5F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907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766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7472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88D2A-36D0-40AF-A5BE-9904675ADBEE}" type="datetime3">
              <a:rPr lang="zh-TW" altLang="en-US"/>
              <a:pPr>
                <a:defRPr/>
              </a:pPr>
              <a:t>112年11月3日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500438" y="6286502"/>
            <a:ext cx="2133600" cy="365125"/>
          </a:xfrm>
        </p:spPr>
        <p:txBody>
          <a:bodyPr/>
          <a:lstStyle>
            <a:lvl1pPr algn="ctr">
              <a:defRPr kumimoji="1" sz="16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86337-03F6-4B53-8E76-43A36DDF4C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32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EAEE-FF53-410D-BD58-0BB96B1004F7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14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043C-19A6-4826-9754-26F78EC8876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E911-E49A-4829-BC8E-2CCA83135F29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D0-EBD0-4F21-8117-4F04A2A3DB95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7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24F9-47D7-407F-996E-62561D82AE38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43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97F0-BA28-4A06-9521-126CC1E44C35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45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77E9A5-D32E-4A34-8F2B-4121464590F2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5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69" r:id="rId12"/>
    <p:sldLayoutId id="2147483770" r:id="rId13"/>
    <p:sldLayoutId id="214748380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77E9A5-D32E-4A34-8F2B-4121464590F2}" type="datetime1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7016-117E-486E-A3AD-C3F6D01B4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5" r:id="rId12"/>
    <p:sldLayoutId id="2147483716" r:id="rId13"/>
    <p:sldLayoutId id="2147483768" r:id="rId14"/>
    <p:sldLayoutId id="214748381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76C401D0-B6B6-4932-B0E0-0A9A3B8BFE1E}" type="datetime3">
              <a:rPr lang="zh-TW" altLang="en-US"/>
              <a:pPr>
                <a:defRPr/>
              </a:pPr>
              <a:t>112年11月3日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r>
              <a:rPr lang="en-US" altLang="zh-TW"/>
              <a:t>#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5EA2B-1CC0-461A-A327-C962922C08A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6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85" r:id="rId6"/>
    <p:sldLayoutId id="2147483786" r:id="rId7"/>
    <p:sldLayoutId id="2147483787" r:id="rId8"/>
    <p:sldLayoutId id="2147483784" r:id="rId9"/>
    <p:sldLayoutId id="214748389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 txBox="1"/>
          <p:nvPr/>
        </p:nvSpPr>
        <p:spPr>
          <a:xfrm>
            <a:off x="3123358" y="2240339"/>
            <a:ext cx="5677661" cy="3500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69900" indent="-4572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fontAlgn="base" hangingPunct="1">
              <a:lnSpc>
                <a:spcPts val="3800"/>
              </a:lnSpc>
              <a:spcBef>
                <a:spcPts val="7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賄選為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民主社會的毒瘤</a:t>
            </a: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，不僅觸犯刑法</a:t>
            </a:r>
            <a:r>
              <a:rPr lang="zh-TW" altLang="en-US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破壞選舉的公正，扭曲選舉的結果，進而惡性循環，</a:t>
            </a:r>
            <a:r>
              <a:rPr lang="zh-TW" altLang="en-US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選後態度大轉變</a:t>
            </a: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algn="just" eaLnBrk="1" fontAlgn="base" hangingPunct="1">
              <a:lnSpc>
                <a:spcPts val="3800"/>
              </a:lnSpc>
              <a:spcBef>
                <a:spcPts val="738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賄選是一種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犯罪行為</a:t>
            </a: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，如未及時檢舉，對於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社會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發展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將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有不良的影響</a:t>
            </a:r>
            <a:r>
              <a:rPr lang="zh-TW" altLang="zh-TW" sz="28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80" y="1771863"/>
            <a:ext cx="5464630" cy="48114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1407" y="2148890"/>
            <a:ext cx="1578428" cy="730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69900" indent="-4572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12700" indent="0" eaLnBrk="1" fontAlgn="base" hangingPunct="1">
              <a:lnSpc>
                <a:spcPts val="2500"/>
              </a:lnSpc>
              <a:spcBef>
                <a:spcPts val="700"/>
              </a:spcBef>
              <a:spcAft>
                <a:spcPct val="0"/>
              </a:spcAft>
              <a:defRPr/>
            </a:pP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選前買票</a:t>
            </a:r>
            <a:endParaRPr lang="en-US" altLang="zh-TW" sz="24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2700" indent="0" eaLnBrk="1" fontAlgn="base" hangingPunct="1">
              <a:lnSpc>
                <a:spcPts val="2500"/>
              </a:lnSpc>
              <a:spcBef>
                <a:spcPts val="700"/>
              </a:spcBef>
              <a:spcAft>
                <a:spcPct val="0"/>
              </a:spcAft>
              <a:defRPr/>
            </a:pP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選後</a:t>
            </a: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鈔票</a:t>
            </a:r>
            <a:endParaRPr lang="zh-TW" altLang="zh-TW" sz="24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637952" y="342579"/>
            <a:ext cx="8007253" cy="11090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為什麼要</a:t>
            </a:r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反賄選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BC36942-9A84-400A-A1CE-931B7BEE8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697" y="6492875"/>
            <a:ext cx="1859265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42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157438924"/>
              </p:ext>
            </p:extLst>
          </p:nvPr>
        </p:nvGraphicFramePr>
        <p:xfrm>
          <a:off x="0" y="1514481"/>
          <a:ext cx="9053288" cy="513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圓角矩形 15"/>
          <p:cNvSpPr/>
          <p:nvPr/>
        </p:nvSpPr>
        <p:spPr>
          <a:xfrm>
            <a:off x="5324929" y="4463513"/>
            <a:ext cx="3728359" cy="2180585"/>
          </a:xfrm>
          <a:prstGeom prst="roundRect">
            <a:avLst>
              <a:gd name="adj" fmla="val 11539"/>
            </a:avLst>
          </a:prstGeom>
          <a:noFill/>
          <a:ln w="28575">
            <a:solidFill>
              <a:srgbClr val="A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5324928" y="1514481"/>
            <a:ext cx="3728359" cy="2404377"/>
          </a:xfrm>
          <a:prstGeom prst="roundRect">
            <a:avLst>
              <a:gd name="adj" fmla="val 11539"/>
            </a:avLst>
          </a:prstGeom>
          <a:noFill/>
          <a:ln w="28575">
            <a:solidFill>
              <a:srgbClr val="AC7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517121" y="1528062"/>
            <a:ext cx="25361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C77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免費觀光遊覽、旅遊或進香活動</a:t>
            </a:r>
            <a:endParaRPr lang="en-US" altLang="zh-TW" sz="2000" b="1" dirty="0">
              <a:solidFill>
                <a:srgbClr val="AC77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5200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C77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提供往返居所地與投票地之交通工具。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5520" y="1514481"/>
            <a:ext cx="3728359" cy="2404377"/>
          </a:xfrm>
          <a:prstGeom prst="roundRect">
            <a:avLst>
              <a:gd name="adj" fmla="val 11539"/>
            </a:avLst>
          </a:prstGeom>
          <a:noFill/>
          <a:ln w="285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95520" y="152806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5A5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假借摸彩提供獎品</a:t>
            </a:r>
            <a:endParaRPr lang="en-US" altLang="zh-TW" sz="2000" b="1" dirty="0">
              <a:solidFill>
                <a:srgbClr val="A5A5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5A5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假借節慶，活動發獎品</a:t>
            </a:r>
            <a:endParaRPr lang="en-US" altLang="zh-TW" sz="2000" b="1" dirty="0">
              <a:solidFill>
                <a:srgbClr val="A5A5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5A5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贈送公益彩券</a:t>
            </a:r>
            <a:endParaRPr lang="en-US" altLang="zh-TW" sz="2000" b="1" dirty="0">
              <a:solidFill>
                <a:srgbClr val="A5A5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5A5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贈送農漁特產品</a:t>
            </a:r>
          </a:p>
        </p:txBody>
      </p:sp>
      <p:sp>
        <p:nvSpPr>
          <p:cNvPr id="19" name="矩形 18"/>
          <p:cNvSpPr/>
          <p:nvPr/>
        </p:nvSpPr>
        <p:spPr>
          <a:xfrm>
            <a:off x="6609475" y="4595832"/>
            <a:ext cx="24438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F52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假借募款、聯誼提供免費流水席</a:t>
            </a:r>
            <a:endParaRPr lang="en-US" altLang="zh-TW" sz="2000" b="1" dirty="0">
              <a:solidFill>
                <a:srgbClr val="AF52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AF52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招待至舞廳、酒廊、歌廳或其他娛樂場所消費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12" y="2934566"/>
            <a:ext cx="1657822" cy="1657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8" y="4884149"/>
            <a:ext cx="2156501" cy="2156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7" y="3352645"/>
            <a:ext cx="1132426" cy="1132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20" y="5636353"/>
            <a:ext cx="665390" cy="66539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3146665" y="2577001"/>
            <a:ext cx="111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禮品賄選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918554" y="2577001"/>
            <a:ext cx="111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旅遊賄選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929917" y="4403471"/>
            <a:ext cx="111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餐會賄選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146665" y="4403471"/>
            <a:ext cx="111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現金買票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07" y="5386289"/>
            <a:ext cx="1152220" cy="115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2"/>
          <p:cNvSpPr txBox="1">
            <a:spLocks noChangeArrowheads="1"/>
          </p:cNvSpPr>
          <p:nvPr/>
        </p:nvSpPr>
        <p:spPr bwMode="gray">
          <a:xfrm>
            <a:off x="1510009" y="234364"/>
            <a:ext cx="6033270" cy="11090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什麼是</a:t>
            </a:r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賄選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3CDD0C2A-61AC-46F3-B358-E7C4920113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3697" y="6492875"/>
            <a:ext cx="1859265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11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463145" y="6356351"/>
            <a:ext cx="2057400" cy="365125"/>
          </a:xfrm>
        </p:spPr>
        <p:txBody>
          <a:bodyPr/>
          <a:lstStyle/>
          <a:p>
            <a:fld id="{DE79EF15-0ED0-4797-A0C1-2765456F5F54}" type="slidenum">
              <a:rPr lang="en-US" altLang="zh-TW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3</a:t>
            </a:fld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6" name="群組 4"/>
          <p:cNvGrpSpPr>
            <a:grpSpLocks/>
          </p:cNvGrpSpPr>
          <p:nvPr/>
        </p:nvGrpSpPr>
        <p:grpSpPr bwMode="auto">
          <a:xfrm>
            <a:off x="319435" y="2699270"/>
            <a:ext cx="8631210" cy="4016612"/>
            <a:chOff x="461071" y="2933858"/>
            <a:chExt cx="8913493" cy="3864733"/>
          </a:xfrm>
        </p:grpSpPr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5099425" y="2933858"/>
              <a:ext cx="4275139" cy="3864560"/>
              <a:chOff x="3211" y="1636"/>
              <a:chExt cx="2693" cy="2570"/>
            </a:xfrm>
          </p:grpSpPr>
          <p:sp>
            <p:nvSpPr>
              <p:cNvPr id="61" name="AutoShape 5"/>
              <p:cNvSpPr>
                <a:spLocks noChangeArrowheads="1"/>
              </p:cNvSpPr>
              <p:nvPr/>
            </p:nvSpPr>
            <p:spPr bwMode="auto">
              <a:xfrm>
                <a:off x="3211" y="2028"/>
                <a:ext cx="2693" cy="2178"/>
              </a:xfrm>
              <a:prstGeom prst="roundRect">
                <a:avLst>
                  <a:gd name="adj" fmla="val 7542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ts val="2500"/>
                  </a:lnSpc>
                  <a:defRPr/>
                </a:pPr>
                <a:endParaRPr lang="en-US" altLang="zh-TW" sz="2400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>
                  <a:lnSpc>
                    <a:spcPts val="2500"/>
                  </a:lnSpc>
                  <a:defRPr/>
                </a:pPr>
                <a:r>
                  <a:rPr lang="zh-TW" altLang="en-US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有投票權之人，要求、期約或收受賄賂或其他不正利益，而許以不行使其投票權或為一定之行使者，處</a:t>
                </a:r>
                <a:r>
                  <a:rPr lang="en-US" altLang="zh-TW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  <a:r>
                  <a:rPr lang="zh-TW" altLang="en-US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年以下有期徒刑</a:t>
                </a:r>
                <a:r>
                  <a:rPr lang="zh-TW" altLang="en-US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，得併科三十萬元以下罰金。</a:t>
                </a:r>
              </a:p>
            </p:txBody>
          </p:sp>
          <p:sp>
            <p:nvSpPr>
              <p:cNvPr id="62" name="AutoShape 6"/>
              <p:cNvSpPr>
                <a:spLocks noChangeArrowheads="1"/>
              </p:cNvSpPr>
              <p:nvPr/>
            </p:nvSpPr>
            <p:spPr bwMode="auto">
              <a:xfrm>
                <a:off x="3459" y="1636"/>
                <a:ext cx="2198" cy="5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zh-TW" altLang="en-US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刑法第</a:t>
                </a:r>
                <a:r>
                  <a:rPr lang="en-US" altLang="zh-TW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143</a:t>
                </a:r>
                <a:r>
                  <a:rPr lang="zh-TW" altLang="en-US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條 </a:t>
                </a:r>
              </a:p>
            </p:txBody>
          </p:sp>
        </p:grpSp>
        <p:grpSp>
          <p:nvGrpSpPr>
            <p:cNvPr id="58" name="Group 4"/>
            <p:cNvGrpSpPr>
              <a:grpSpLocks/>
            </p:cNvGrpSpPr>
            <p:nvPr/>
          </p:nvGrpSpPr>
          <p:grpSpPr bwMode="auto">
            <a:xfrm>
              <a:off x="461071" y="2934029"/>
              <a:ext cx="4400551" cy="3864562"/>
              <a:chOff x="-2387" y="1636"/>
              <a:chExt cx="2772" cy="2570"/>
            </a:xfrm>
          </p:grpSpPr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-2347" y="2028"/>
                <a:ext cx="2693" cy="2178"/>
              </a:xfrm>
              <a:prstGeom prst="roundRect">
                <a:avLst>
                  <a:gd name="adj" fmla="val 7542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ts val="25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對於有投票權之人，行求期約或交付賄賂或其他不正利益，而約其不行使投票權或為一定之行使者，</a:t>
                </a:r>
                <a:r>
                  <a:rPr lang="zh-TW" altLang="zh-TW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處</a:t>
                </a:r>
                <a:r>
                  <a:rPr lang="en-US" altLang="zh-TW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  <a:r>
                  <a:rPr lang="zh-TW" altLang="zh-TW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年以上</a:t>
                </a:r>
                <a:r>
                  <a:rPr lang="en-US" altLang="zh-TW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10</a:t>
                </a:r>
                <a:r>
                  <a:rPr lang="zh-TW" altLang="zh-TW" sz="2400" b="1" u="sng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年以下有期徒刑</a:t>
                </a:r>
                <a:r>
                  <a:rPr lang="zh-TW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，得併科新臺幣</a:t>
                </a:r>
                <a:r>
                  <a:rPr lang="en-US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100</a:t>
                </a:r>
                <a:r>
                  <a:rPr lang="zh-TW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萬元以上</a:t>
                </a:r>
                <a:r>
                  <a:rPr lang="en-US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1,000</a:t>
                </a:r>
                <a:r>
                  <a:rPr lang="zh-TW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萬元以下罰金。</a:t>
                </a:r>
              </a:p>
              <a:p>
                <a:pPr eaLnBrk="1" hangingPunct="1">
                  <a:lnSpc>
                    <a:spcPts val="25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zh-TW" sz="2400" b="1" u="sng" dirty="0">
                    <a:solidFill>
                      <a:srgbClr val="0000C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預備犯</a:t>
                </a:r>
                <a:r>
                  <a:rPr lang="zh-TW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前項之罪者，處</a:t>
                </a:r>
                <a:r>
                  <a:rPr lang="en-US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r>
                  <a:rPr lang="zh-TW" altLang="zh-TW" sz="2400" b="1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年以下有期徒刑</a:t>
                </a:r>
                <a:r>
                  <a:rPr lang="zh-TW" altLang="zh-TW" sz="2400" b="1" dirty="0">
                    <a:solidFill>
                      <a:srgbClr val="0000C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。 </a:t>
                </a:r>
                <a:endParaRPr lang="ja-JP" altLang="en-US" sz="2400" b="1" dirty="0">
                  <a:solidFill>
                    <a:srgbClr val="00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" name="AutoShape 6"/>
              <p:cNvSpPr>
                <a:spLocks noChangeArrowheads="1"/>
              </p:cNvSpPr>
              <p:nvPr/>
            </p:nvSpPr>
            <p:spPr bwMode="auto">
              <a:xfrm>
                <a:off x="-2387" y="1636"/>
                <a:ext cx="2772" cy="5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zh-TW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公職人員選罷法第</a:t>
                </a:r>
                <a:r>
                  <a:rPr lang="en-US" altLang="zh-TW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99</a:t>
                </a:r>
                <a:r>
                  <a:rPr lang="zh-TW" altLang="zh-TW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條</a:t>
                </a:r>
                <a:r>
                  <a:rPr lang="zh-TW" altLang="en-US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、</a:t>
                </a:r>
                <a:endParaRPr lang="en-US" altLang="zh-TW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總統副總統選罷法第</a:t>
                </a:r>
                <a:r>
                  <a:rPr lang="en-US" altLang="zh-TW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86</a:t>
                </a:r>
                <a:r>
                  <a:rPr lang="zh-TW" altLang="en-US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條</a:t>
                </a:r>
                <a:endParaRPr lang="zh-TW" altLang="zh-TW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564189" y="284911"/>
            <a:ext cx="8007253" cy="11090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買票、賣票</a:t>
            </a:r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都有罪</a:t>
            </a:r>
            <a:endParaRPr lang="en-US" altLang="zh-TW" sz="7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27661" y="1281725"/>
            <a:ext cx="1520058" cy="1520058"/>
            <a:chOff x="1714848" y="763725"/>
            <a:chExt cx="1520058" cy="15200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848" y="763725"/>
              <a:ext cx="1520058" cy="1520058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1871632" y="1327916"/>
              <a:ext cx="1206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買票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120741" y="1333306"/>
            <a:ext cx="1520058" cy="1520058"/>
            <a:chOff x="5768319" y="767778"/>
            <a:chExt cx="1520058" cy="1520058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319" y="767778"/>
              <a:ext cx="1520058" cy="1520058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6040310" y="1327915"/>
              <a:ext cx="1146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賣票</a:t>
              </a:r>
            </a:p>
          </p:txBody>
        </p: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F257C242-E331-413E-B69B-B5159F624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697" y="6492875"/>
            <a:ext cx="1859265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15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>
            <a:off x="4688664" y="2401032"/>
            <a:ext cx="4271000" cy="4180744"/>
            <a:chOff x="4655285" y="2353329"/>
            <a:chExt cx="4271000" cy="4180744"/>
          </a:xfrm>
        </p:grpSpPr>
        <p:sp>
          <p:nvSpPr>
            <p:cNvPr id="44" name="Rectangle 47">
              <a:extLst>
                <a:ext uri="{FF2B5EF4-FFF2-40B4-BE49-F238E27FC236}">
                  <a16:creationId xmlns:a16="http://schemas.microsoft.com/office/drawing/2014/main" id="{B3FEE567-D8E6-4623-B7E9-5A580D01A136}"/>
                </a:ext>
              </a:extLst>
            </p:cNvPr>
            <p:cNvSpPr/>
            <p:nvPr/>
          </p:nvSpPr>
          <p:spPr>
            <a:xfrm>
              <a:off x="4720647" y="2402738"/>
              <a:ext cx="4205638" cy="4131335"/>
            </a:xfrm>
            <a:prstGeom prst="rect">
              <a:avLst/>
            </a:prstGeom>
            <a:solidFill>
              <a:srgbClr val="F0EEE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prstClr val="white"/>
                </a:solidFill>
                <a:ea typeface="微軟正黑體"/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2AC6AC8E-7EB8-4F03-B09B-29AEA5B11B53}"/>
                </a:ext>
              </a:extLst>
            </p:cNvPr>
            <p:cNvSpPr/>
            <p:nvPr/>
          </p:nvSpPr>
          <p:spPr>
            <a:xfrm>
              <a:off x="4655285" y="2353329"/>
              <a:ext cx="4126006" cy="40461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8AFB3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prstClr val="white"/>
                </a:solidFill>
                <a:ea typeface="微軟正黑體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7131" y="2493620"/>
            <a:ext cx="4214905" cy="4088156"/>
          </a:xfrm>
          <a:prstGeom prst="rect">
            <a:avLst/>
          </a:prstGeom>
          <a:solidFill>
            <a:schemeClr val="bg1"/>
          </a:solidFill>
          <a:ln w="38100">
            <a:solidFill>
              <a:srgbClr val="BADAFB"/>
            </a:solidFill>
            <a:prstDash val="sys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12" descr="https://cdn-icons-png.flaticon.com/512/6711/6711147.png">
            <a:extLst>
              <a:ext uri="{FF2B5EF4-FFF2-40B4-BE49-F238E27FC236}">
                <a16:creationId xmlns:a16="http://schemas.microsoft.com/office/drawing/2014/main" id="{D1591DC5-B851-4128-8CC6-DC7F43E2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" y="1592421"/>
            <a:ext cx="4738541" cy="1088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29069" y="1861069"/>
            <a:ext cx="417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檢舉賄選小撇步</a:t>
            </a:r>
            <a:r>
              <a:rPr lang="en-US" altLang="zh-TW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FF23B7A-C65F-4072-994D-F2BE7737CE18}"/>
              </a:ext>
            </a:extLst>
          </p:cNvPr>
          <p:cNvGrpSpPr/>
          <p:nvPr/>
        </p:nvGrpSpPr>
        <p:grpSpPr>
          <a:xfrm>
            <a:off x="426800" y="2870629"/>
            <a:ext cx="678722" cy="518641"/>
            <a:chOff x="1227741" y="3320033"/>
            <a:chExt cx="1699689" cy="1152857"/>
          </a:xfrm>
        </p:grpSpPr>
        <p:sp>
          <p:nvSpPr>
            <p:cNvPr id="9" name="淘宝网Chenying0907出品 21">
              <a:extLst>
                <a:ext uri="{FF2B5EF4-FFF2-40B4-BE49-F238E27FC236}">
                  <a16:creationId xmlns:a16="http://schemas.microsoft.com/office/drawing/2014/main" id="{E9166247-A834-4CE2-B8BF-F4AE41C355D9}"/>
                </a:ext>
              </a:extLst>
            </p:cNvPr>
            <p:cNvSpPr/>
            <p:nvPr/>
          </p:nvSpPr>
          <p:spPr bwMode="auto">
            <a:xfrm rot="16200000">
              <a:off x="1501157" y="3046617"/>
              <a:ext cx="1152857" cy="1699689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lIns="54439" tIns="27220" rIns="54439" bIns="2722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1" i="0" u="none" strike="noStrike" kern="0" cap="none" spc="0" normalizeH="0" baseline="0" noProof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" name="淘宝网Chenying0907出品 22">
              <a:extLst>
                <a:ext uri="{FF2B5EF4-FFF2-40B4-BE49-F238E27FC236}">
                  <a16:creationId xmlns:a16="http://schemas.microsoft.com/office/drawing/2014/main" id="{D3923E04-6385-496C-8565-B25B83D73802}"/>
                </a:ext>
              </a:extLst>
            </p:cNvPr>
            <p:cNvSpPr/>
            <p:nvPr/>
          </p:nvSpPr>
          <p:spPr>
            <a:xfrm>
              <a:off x="1391427" y="3456364"/>
              <a:ext cx="960016" cy="88019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54439" tIns="27220" rIns="54439" bIns="272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98906" y="2899116"/>
            <a:ext cx="331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985838"/>
            <a:r>
              <a:rPr lang="zh-TW" altLang="en-US" sz="2400" b="1" dirty="0">
                <a:solidFill>
                  <a:srgbClr val="FFC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接</a:t>
            </a:r>
            <a:r>
              <a:rPr lang="zh-TW" altLang="en-US" sz="2400" b="1" dirty="0">
                <a:solidFill>
                  <a:srgbClr val="D2A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候選人或其樁腳</a:t>
            </a: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近保持警覺。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FF23B7A-C65F-4072-994D-F2BE7737CE18}"/>
              </a:ext>
            </a:extLst>
          </p:cNvPr>
          <p:cNvGrpSpPr/>
          <p:nvPr/>
        </p:nvGrpSpPr>
        <p:grpSpPr>
          <a:xfrm>
            <a:off x="426800" y="3571916"/>
            <a:ext cx="678722" cy="518641"/>
            <a:chOff x="1227741" y="3320033"/>
            <a:chExt cx="1699689" cy="1152857"/>
          </a:xfrm>
        </p:grpSpPr>
        <p:sp>
          <p:nvSpPr>
            <p:cNvPr id="17" name="淘宝网Chenying0907出品 21">
              <a:extLst>
                <a:ext uri="{FF2B5EF4-FFF2-40B4-BE49-F238E27FC236}">
                  <a16:creationId xmlns:a16="http://schemas.microsoft.com/office/drawing/2014/main" id="{E9166247-A834-4CE2-B8BF-F4AE41C355D9}"/>
                </a:ext>
              </a:extLst>
            </p:cNvPr>
            <p:cNvSpPr/>
            <p:nvPr/>
          </p:nvSpPr>
          <p:spPr bwMode="auto">
            <a:xfrm rot="16200000">
              <a:off x="1501157" y="3046617"/>
              <a:ext cx="1152857" cy="1699689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lIns="54439" tIns="27220" rIns="54439" bIns="2722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1" i="0" u="none" strike="noStrike" kern="0" cap="none" spc="0" normalizeH="0" baseline="0" noProof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8" name="淘宝网Chenying0907出品 22">
              <a:extLst>
                <a:ext uri="{FF2B5EF4-FFF2-40B4-BE49-F238E27FC236}">
                  <a16:creationId xmlns:a16="http://schemas.microsoft.com/office/drawing/2014/main" id="{D3923E04-6385-496C-8565-B25B83D73802}"/>
                </a:ext>
              </a:extLst>
            </p:cNvPr>
            <p:cNvSpPr/>
            <p:nvPr/>
          </p:nvSpPr>
          <p:spPr>
            <a:xfrm>
              <a:off x="1391427" y="3456364"/>
              <a:ext cx="960016" cy="88019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54439" tIns="27220" rIns="54439" bIns="272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098906" y="3606948"/>
            <a:ext cx="3305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985838"/>
            <a:r>
              <a:rPr lang="zh-TW" altLang="en-US" sz="2400" b="1" dirty="0">
                <a:solidFill>
                  <a:srgbClr val="FFC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TW" altLang="en-US" sz="2400" b="1" dirty="0">
                <a:solidFill>
                  <a:srgbClr val="D2A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存賄選人、事、時、地、物的賄選證據。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FF23B7A-C65F-4072-994D-F2BE7737CE18}"/>
              </a:ext>
            </a:extLst>
          </p:cNvPr>
          <p:cNvGrpSpPr/>
          <p:nvPr/>
        </p:nvGrpSpPr>
        <p:grpSpPr>
          <a:xfrm>
            <a:off x="426800" y="4328706"/>
            <a:ext cx="678722" cy="518641"/>
            <a:chOff x="1227741" y="3320033"/>
            <a:chExt cx="1699689" cy="1152857"/>
          </a:xfrm>
        </p:grpSpPr>
        <p:sp>
          <p:nvSpPr>
            <p:cNvPr id="21" name="淘宝网Chenying0907出品 21">
              <a:extLst>
                <a:ext uri="{FF2B5EF4-FFF2-40B4-BE49-F238E27FC236}">
                  <a16:creationId xmlns:a16="http://schemas.microsoft.com/office/drawing/2014/main" id="{E9166247-A834-4CE2-B8BF-F4AE41C355D9}"/>
                </a:ext>
              </a:extLst>
            </p:cNvPr>
            <p:cNvSpPr/>
            <p:nvPr/>
          </p:nvSpPr>
          <p:spPr bwMode="auto">
            <a:xfrm rot="16200000">
              <a:off x="1501157" y="3046617"/>
              <a:ext cx="1152857" cy="1699689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lIns="54439" tIns="27220" rIns="54439" bIns="2722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1" i="0" u="none" strike="noStrike" kern="0" cap="none" spc="0" normalizeH="0" baseline="0" noProof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2" name="淘宝网Chenying0907出品 22">
              <a:extLst>
                <a:ext uri="{FF2B5EF4-FFF2-40B4-BE49-F238E27FC236}">
                  <a16:creationId xmlns:a16="http://schemas.microsoft.com/office/drawing/2014/main" id="{D3923E04-6385-496C-8565-B25B83D73802}"/>
                </a:ext>
              </a:extLst>
            </p:cNvPr>
            <p:cNvSpPr/>
            <p:nvPr/>
          </p:nvSpPr>
          <p:spPr>
            <a:xfrm>
              <a:off x="1391427" y="3456364"/>
              <a:ext cx="960016" cy="88019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54439" tIns="27220" rIns="54439" bIns="272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1098905" y="4346832"/>
            <a:ext cx="3501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985838"/>
            <a:r>
              <a:rPr lang="zh-TW" altLang="en-US" sz="2400" b="1" dirty="0">
                <a:solidFill>
                  <a:srgbClr val="FFC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打</a:t>
            </a:r>
            <a:r>
              <a:rPr lang="zh-TW" altLang="en-US" sz="2400" b="1" dirty="0">
                <a:solidFill>
                  <a:srgbClr val="D2A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撥</a:t>
            </a:r>
            <a:r>
              <a:rPr lang="zh-TW" altLang="en-US" sz="20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</a:t>
            </a:r>
            <a:r>
              <a:rPr lang="en-US" altLang="zh-TW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110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檢舉賄選專線</a:t>
            </a:r>
            <a:r>
              <a:rPr lang="en-US" altLang="zh-TW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0800-024-099</a:t>
            </a:r>
            <a:r>
              <a:rPr lang="zh-TW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</a:t>
            </a:r>
            <a:r>
              <a:rPr lang="en-US" altLang="zh-TW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FF23B7A-C65F-4072-994D-F2BE7737CE18}"/>
              </a:ext>
            </a:extLst>
          </p:cNvPr>
          <p:cNvGrpSpPr/>
          <p:nvPr/>
        </p:nvGrpSpPr>
        <p:grpSpPr>
          <a:xfrm>
            <a:off x="426800" y="5127254"/>
            <a:ext cx="678722" cy="518641"/>
            <a:chOff x="1227741" y="3320033"/>
            <a:chExt cx="1699689" cy="1152857"/>
          </a:xfrm>
        </p:grpSpPr>
        <p:sp>
          <p:nvSpPr>
            <p:cNvPr id="28" name="淘宝网Chenying0907出品 21">
              <a:extLst>
                <a:ext uri="{FF2B5EF4-FFF2-40B4-BE49-F238E27FC236}">
                  <a16:creationId xmlns:a16="http://schemas.microsoft.com/office/drawing/2014/main" id="{E9166247-A834-4CE2-B8BF-F4AE41C355D9}"/>
                </a:ext>
              </a:extLst>
            </p:cNvPr>
            <p:cNvSpPr/>
            <p:nvPr/>
          </p:nvSpPr>
          <p:spPr bwMode="auto">
            <a:xfrm rot="16200000">
              <a:off x="1501157" y="3046617"/>
              <a:ext cx="1152857" cy="1699689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lIns="54439" tIns="27220" rIns="54439" bIns="2722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1" i="0" u="none" strike="noStrike" kern="0" cap="none" spc="0" normalizeH="0" baseline="0" noProof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9" name="淘宝网Chenying0907出品 22">
              <a:extLst>
                <a:ext uri="{FF2B5EF4-FFF2-40B4-BE49-F238E27FC236}">
                  <a16:creationId xmlns:a16="http://schemas.microsoft.com/office/drawing/2014/main" id="{D3923E04-6385-496C-8565-B25B83D73802}"/>
                </a:ext>
              </a:extLst>
            </p:cNvPr>
            <p:cNvSpPr/>
            <p:nvPr/>
          </p:nvSpPr>
          <p:spPr>
            <a:xfrm>
              <a:off x="1391427" y="3456364"/>
              <a:ext cx="960016" cy="88019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54439" tIns="27220" rIns="54439" bIns="272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1098906" y="5121123"/>
            <a:ext cx="3435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985838"/>
            <a:r>
              <a:rPr lang="zh-TW" altLang="en-US" sz="2400" b="1" dirty="0">
                <a:solidFill>
                  <a:srgbClr val="FFC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訴</a:t>
            </a:r>
            <a:r>
              <a:rPr lang="zh-TW" altLang="en-US" sz="2400" b="1" dirty="0">
                <a:solidFill>
                  <a:srgbClr val="D2A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</a:t>
            </a:r>
            <a:r>
              <a:rPr lang="zh-TW" altLang="en-US" sz="20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訴</a:t>
            </a:r>
            <a:r>
              <a:rPr lang="zh-TW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en-US" altLang="zh-TW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1/4</a:t>
            </a:r>
            <a:r>
              <a:rPr lang="zh-TW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獎金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，一審判決有罪再領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1098906" y="5843112"/>
            <a:ext cx="3435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5713" indent="-1255713"/>
            <a:r>
              <a:rPr lang="zh-TW" altLang="en-US" sz="2400" b="1" dirty="0">
                <a:solidFill>
                  <a:srgbClr val="FFC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搞定</a:t>
            </a:r>
            <a:r>
              <a:rPr lang="zh-TW" altLang="en-US" sz="2400" b="1" dirty="0">
                <a:solidFill>
                  <a:srgbClr val="D2A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判決有罪</a:t>
            </a: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確定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，領取其餘獎金。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FF23B7A-C65F-4072-994D-F2BE7737CE18}"/>
              </a:ext>
            </a:extLst>
          </p:cNvPr>
          <p:cNvGrpSpPr/>
          <p:nvPr/>
        </p:nvGrpSpPr>
        <p:grpSpPr>
          <a:xfrm>
            <a:off x="426800" y="5807252"/>
            <a:ext cx="678722" cy="518641"/>
            <a:chOff x="1227741" y="3320033"/>
            <a:chExt cx="1699689" cy="1152857"/>
          </a:xfrm>
        </p:grpSpPr>
        <p:sp>
          <p:nvSpPr>
            <p:cNvPr id="33" name="淘宝网Chenying0907出品 21">
              <a:extLst>
                <a:ext uri="{FF2B5EF4-FFF2-40B4-BE49-F238E27FC236}">
                  <a16:creationId xmlns:a16="http://schemas.microsoft.com/office/drawing/2014/main" id="{E9166247-A834-4CE2-B8BF-F4AE41C355D9}"/>
                </a:ext>
              </a:extLst>
            </p:cNvPr>
            <p:cNvSpPr/>
            <p:nvPr/>
          </p:nvSpPr>
          <p:spPr bwMode="auto">
            <a:xfrm rot="16200000">
              <a:off x="1501157" y="3046617"/>
              <a:ext cx="1152857" cy="1699689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lIns="54439" tIns="27220" rIns="54439" bIns="2722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1" i="0" u="none" strike="noStrike" kern="0" cap="none" spc="0" normalizeH="0" baseline="0" noProof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4" name="淘宝网Chenying0907出品 22">
              <a:extLst>
                <a:ext uri="{FF2B5EF4-FFF2-40B4-BE49-F238E27FC236}">
                  <a16:creationId xmlns:a16="http://schemas.microsoft.com/office/drawing/2014/main" id="{D3923E04-6385-496C-8565-B25B83D73802}"/>
                </a:ext>
              </a:extLst>
            </p:cNvPr>
            <p:cNvSpPr/>
            <p:nvPr/>
          </p:nvSpPr>
          <p:spPr>
            <a:xfrm>
              <a:off x="1391427" y="3456364"/>
              <a:ext cx="960016" cy="88019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54439" tIns="27220" rIns="54439" bIns="272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2" name="Isosceles Triangle 17">
            <a:extLst>
              <a:ext uri="{FF2B5EF4-FFF2-40B4-BE49-F238E27FC236}">
                <a16:creationId xmlns:a16="http://schemas.microsoft.com/office/drawing/2014/main" id="{FFF24F37-57EE-492B-8C62-FAA739D697C6}"/>
              </a:ext>
            </a:extLst>
          </p:cNvPr>
          <p:cNvSpPr/>
          <p:nvPr/>
        </p:nvSpPr>
        <p:spPr>
          <a:xfrm rot="5400000">
            <a:off x="4500704" y="3992206"/>
            <a:ext cx="283333" cy="251481"/>
          </a:xfrm>
          <a:prstGeom prst="triangle">
            <a:avLst/>
          </a:prstGeom>
          <a:solidFill>
            <a:srgbClr val="333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ea typeface="微軟正黑體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1865314" y="3655010"/>
            <a:ext cx="2656722" cy="650064"/>
          </a:xfrm>
          <a:prstGeom prst="roundRect">
            <a:avLst>
              <a:gd name="adj" fmla="val 13028"/>
            </a:avLst>
          </a:prstGeom>
          <a:noFill/>
          <a:ln w="19050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796994" y="2614422"/>
            <a:ext cx="540000" cy="540000"/>
          </a:xfrm>
          <a:prstGeom prst="ellipse">
            <a:avLst/>
          </a:prstGeom>
          <a:solidFill>
            <a:srgbClr val="FFC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</a:p>
        </p:txBody>
      </p:sp>
      <p:grpSp>
        <p:nvGrpSpPr>
          <p:cNvPr id="48" name="群組 47"/>
          <p:cNvGrpSpPr/>
          <p:nvPr/>
        </p:nvGrpSpPr>
        <p:grpSpPr>
          <a:xfrm>
            <a:off x="4919830" y="1863943"/>
            <a:ext cx="3874030" cy="657813"/>
            <a:chOff x="7214884" y="1815089"/>
            <a:chExt cx="3874030" cy="657813"/>
          </a:xfrm>
        </p:grpSpPr>
        <p:sp>
          <p:nvSpPr>
            <p:cNvPr id="46" name="사각형: 둥근 모서리 68">
              <a:extLst>
                <a:ext uri="{FF2B5EF4-FFF2-40B4-BE49-F238E27FC236}">
                  <a16:creationId xmlns:a16="http://schemas.microsoft.com/office/drawing/2014/main" id="{A9D1B8F4-86ED-4BFF-B82F-7266EDFB7F84}"/>
                </a:ext>
              </a:extLst>
            </p:cNvPr>
            <p:cNvSpPr/>
            <p:nvPr/>
          </p:nvSpPr>
          <p:spPr>
            <a:xfrm>
              <a:off x="7214884" y="1815089"/>
              <a:ext cx="3874030" cy="657813"/>
            </a:xfrm>
            <a:prstGeom prst="roundRect">
              <a:avLst>
                <a:gd name="adj" fmla="val 32269"/>
              </a:avLst>
            </a:prstGeom>
            <a:solidFill>
              <a:schemeClr val="tx2">
                <a:lumMod val="75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latinLnBrk="0"/>
              <a:r>
                <a:rPr lang="zh-TW" altLang="en-US" sz="3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檢舉</a:t>
              </a:r>
              <a:r>
                <a:rPr lang="zh-TW" altLang="en-US" sz="32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賄選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要注意</a:t>
              </a:r>
              <a:r>
                <a:rPr lang="en-US" altLang="zh-TW" sz="3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</a:p>
          </p:txBody>
        </p:sp>
        <p:pic>
          <p:nvPicPr>
            <p:cNvPr id="47" name="Graphic 52" descr="Bullseye">
              <a:extLst>
                <a:ext uri="{FF2B5EF4-FFF2-40B4-BE49-F238E27FC236}">
                  <a16:creationId xmlns:a16="http://schemas.microsoft.com/office/drawing/2014/main" id="{3552AB2B-6645-4FA2-8174-695E1A83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15484" y="1830788"/>
              <a:ext cx="592689" cy="592689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5324121" y="27090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5838" indent="-985838"/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是什麼人</a:t>
            </a:r>
          </a:p>
        </p:txBody>
      </p:sp>
      <p:sp>
        <p:nvSpPr>
          <p:cNvPr id="51" name="橢圓 50"/>
          <p:cNvSpPr/>
          <p:nvPr/>
        </p:nvSpPr>
        <p:spPr>
          <a:xfrm>
            <a:off x="4795630" y="3239828"/>
            <a:ext cx="540000" cy="540000"/>
          </a:xfrm>
          <a:prstGeom prst="ellipse">
            <a:avLst/>
          </a:prstGeom>
          <a:solidFill>
            <a:srgbClr val="FFC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</a:t>
            </a:r>
          </a:p>
        </p:txBody>
      </p:sp>
      <p:sp>
        <p:nvSpPr>
          <p:cNvPr id="54" name="矩形 53"/>
          <p:cNvSpPr/>
          <p:nvPr/>
        </p:nvSpPr>
        <p:spPr>
          <a:xfrm>
            <a:off x="5325917" y="33384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5838" indent="-985838"/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什麼地點</a:t>
            </a:r>
          </a:p>
        </p:txBody>
      </p:sp>
      <p:grpSp>
        <p:nvGrpSpPr>
          <p:cNvPr id="60" name="群組 59"/>
          <p:cNvGrpSpPr/>
          <p:nvPr/>
        </p:nvGrpSpPr>
        <p:grpSpPr>
          <a:xfrm>
            <a:off x="6805863" y="2653319"/>
            <a:ext cx="1649121" cy="540000"/>
            <a:chOff x="6481667" y="2794395"/>
            <a:chExt cx="1649121" cy="540000"/>
          </a:xfrm>
        </p:grpSpPr>
        <p:sp>
          <p:nvSpPr>
            <p:cNvPr id="52" name="橢圓 51"/>
            <p:cNvSpPr/>
            <p:nvPr/>
          </p:nvSpPr>
          <p:spPr>
            <a:xfrm>
              <a:off x="6481667" y="2794395"/>
              <a:ext cx="540000" cy="540000"/>
            </a:xfrm>
            <a:prstGeom prst="ellipse">
              <a:avLst/>
            </a:prstGeom>
            <a:solidFill>
              <a:srgbClr val="FFC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時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7022792" y="287239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85838" indent="-985838"/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什麼時候</a:t>
              </a:r>
            </a:p>
          </p:txBody>
        </p:sp>
      </p:grpSp>
      <p:sp>
        <p:nvSpPr>
          <p:cNvPr id="58" name="橢圓 57"/>
          <p:cNvSpPr/>
          <p:nvPr/>
        </p:nvSpPr>
        <p:spPr>
          <a:xfrm>
            <a:off x="6805863" y="3271321"/>
            <a:ext cx="540000" cy="540000"/>
          </a:xfrm>
          <a:prstGeom prst="ellipse">
            <a:avLst/>
          </a:prstGeom>
          <a:solidFill>
            <a:srgbClr val="FFC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</a:t>
            </a:r>
          </a:p>
        </p:txBody>
      </p:sp>
      <p:sp>
        <p:nvSpPr>
          <p:cNvPr id="59" name="矩形 58"/>
          <p:cNvSpPr/>
          <p:nvPr/>
        </p:nvSpPr>
        <p:spPr>
          <a:xfrm>
            <a:off x="7326437" y="33413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5838" indent="-985838"/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向誰買票</a:t>
            </a:r>
          </a:p>
        </p:txBody>
      </p:sp>
      <p:sp>
        <p:nvSpPr>
          <p:cNvPr id="62" name="橢圓 61"/>
          <p:cNvSpPr/>
          <p:nvPr/>
        </p:nvSpPr>
        <p:spPr>
          <a:xfrm>
            <a:off x="4795630" y="3911383"/>
            <a:ext cx="540000" cy="540000"/>
          </a:xfrm>
          <a:prstGeom prst="ellipse">
            <a:avLst/>
          </a:prstGeom>
          <a:solidFill>
            <a:srgbClr val="FFC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</a:t>
            </a:r>
          </a:p>
        </p:txBody>
      </p:sp>
      <p:sp>
        <p:nvSpPr>
          <p:cNvPr id="63" name="矩形 62"/>
          <p:cNvSpPr/>
          <p:nvPr/>
        </p:nvSpPr>
        <p:spPr>
          <a:xfrm>
            <a:off x="5309047" y="3893297"/>
            <a:ext cx="31630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5838" indent="-985838">
              <a:lnSpc>
                <a:spcPts val="3000"/>
              </a:lnSpc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物證要保存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 marL="985838" indent="-985838">
              <a:lnSpc>
                <a:spcPts val="3000"/>
              </a:lnSpc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親手交付時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注意指紋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85838" indent="-985838">
              <a:lnSpc>
                <a:spcPts val="3000"/>
              </a:lnSpc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有談話時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注意錄音錄影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85838" indent="-985838">
              <a:lnSpc>
                <a:spcPts val="3000"/>
              </a:lnSpc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有其他人在場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可以當證人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53385" y="5427307"/>
            <a:ext cx="2778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/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您的身分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85838" indent="-985838"/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我們絕對保密</a:t>
            </a: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gray">
          <a:xfrm>
            <a:off x="564189" y="284911"/>
            <a:ext cx="8007253" cy="11090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檢舉賄選人人有責</a:t>
            </a:r>
          </a:p>
        </p:txBody>
      </p:sp>
      <p:pic>
        <p:nvPicPr>
          <p:cNvPr id="70" name="圖片 6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4" b="47350" l="48649" r="94932"/>
                    </a14:imgEffect>
                  </a14:imgLayer>
                </a14:imgProps>
              </a:ext>
            </a:extLst>
          </a:blip>
          <a:srcRect l="53180" t="3274" r="6121" b="50499"/>
          <a:stretch/>
        </p:blipFill>
        <p:spPr>
          <a:xfrm rot="869055">
            <a:off x="5332586" y="5512593"/>
            <a:ext cx="532496" cy="57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未提供相片說明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623" b="72840" l="4688" r="23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8879" r="73580" b="27405"/>
          <a:stretch/>
        </p:blipFill>
        <p:spPr bwMode="auto">
          <a:xfrm>
            <a:off x="4508374" y="4873153"/>
            <a:ext cx="1008580" cy="1592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09B9FC66-8B66-41BA-90BF-1BE89F36C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697" y="6492875"/>
            <a:ext cx="1859265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66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1" y="-15851"/>
            <a:ext cx="9144000" cy="436456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58" y="2475946"/>
            <a:ext cx="2726475" cy="12869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6498" y="2727838"/>
            <a:ext cx="225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檢舉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立法委員候選人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獎金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568373" y="299468"/>
            <a:ext cx="8007253" cy="110901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檢舉賄選</a:t>
            </a:r>
            <a:r>
              <a:rPr lang="zh-TW" altLang="en-US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拿獎金</a:t>
            </a:r>
            <a:endParaRPr lang="zh-TW" altLang="en-US" sz="7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0" y="1412807"/>
            <a:ext cx="4103382" cy="528045"/>
            <a:chOff x="459361" y="3252833"/>
            <a:chExt cx="4425306" cy="569603"/>
          </a:xfrm>
        </p:grpSpPr>
        <p:sp>
          <p:nvSpPr>
            <p:cNvPr id="18" name="流程圖: 人工輸入 6">
              <a:extLst>
                <a:ext uri="{FF2B5EF4-FFF2-40B4-BE49-F238E27FC236}">
                  <a16:creationId xmlns:a16="http://schemas.microsoft.com/office/drawing/2014/main" id="{1497733A-26D0-4ABE-9499-AD38F1E8CB6B}"/>
                </a:ext>
              </a:extLst>
            </p:cNvPr>
            <p:cNvSpPr/>
            <p:nvPr/>
          </p:nvSpPr>
          <p:spPr>
            <a:xfrm rot="16200000">
              <a:off x="2389119" y="1326888"/>
              <a:ext cx="565790" cy="442530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235 w 10000"/>
                <a:gd name="connsiteY0" fmla="*/ 3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235 w 10000"/>
                <a:gd name="connsiteY4" fmla="*/ 322 h 10000"/>
                <a:gd name="connsiteX0" fmla="*/ 3104 w 10000"/>
                <a:gd name="connsiteY0" fmla="*/ 0 h 10073"/>
                <a:gd name="connsiteX1" fmla="*/ 10000 w 10000"/>
                <a:gd name="connsiteY1" fmla="*/ 73 h 10073"/>
                <a:gd name="connsiteX2" fmla="*/ 10000 w 10000"/>
                <a:gd name="connsiteY2" fmla="*/ 10073 h 10073"/>
                <a:gd name="connsiteX3" fmla="*/ 0 w 10000"/>
                <a:gd name="connsiteY3" fmla="*/ 10073 h 10073"/>
                <a:gd name="connsiteX4" fmla="*/ 3104 w 10000"/>
                <a:gd name="connsiteY4" fmla="*/ 0 h 10073"/>
                <a:gd name="connsiteX0" fmla="*/ 1466 w 10000"/>
                <a:gd name="connsiteY0" fmla="*/ 0 h 10073"/>
                <a:gd name="connsiteX1" fmla="*/ 10000 w 10000"/>
                <a:gd name="connsiteY1" fmla="*/ 73 h 10073"/>
                <a:gd name="connsiteX2" fmla="*/ 10000 w 10000"/>
                <a:gd name="connsiteY2" fmla="*/ 10073 h 10073"/>
                <a:gd name="connsiteX3" fmla="*/ 0 w 10000"/>
                <a:gd name="connsiteY3" fmla="*/ 10073 h 10073"/>
                <a:gd name="connsiteX4" fmla="*/ 1466 w 10000"/>
                <a:gd name="connsiteY4" fmla="*/ 0 h 10073"/>
                <a:gd name="connsiteX0" fmla="*/ 822 w 9356"/>
                <a:gd name="connsiteY0" fmla="*/ 0 h 10073"/>
                <a:gd name="connsiteX1" fmla="*/ 9356 w 9356"/>
                <a:gd name="connsiteY1" fmla="*/ 73 h 10073"/>
                <a:gd name="connsiteX2" fmla="*/ 9356 w 9356"/>
                <a:gd name="connsiteY2" fmla="*/ 10073 h 10073"/>
                <a:gd name="connsiteX3" fmla="*/ 0 w 9356"/>
                <a:gd name="connsiteY3" fmla="*/ 9871 h 10073"/>
                <a:gd name="connsiteX4" fmla="*/ 822 w 9356"/>
                <a:gd name="connsiteY4" fmla="*/ 0 h 1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6" h="10073">
                  <a:moveTo>
                    <a:pt x="822" y="0"/>
                  </a:moveTo>
                  <a:lnTo>
                    <a:pt x="9356" y="73"/>
                  </a:lnTo>
                  <a:lnTo>
                    <a:pt x="9356" y="10073"/>
                  </a:lnTo>
                  <a:lnTo>
                    <a:pt x="0" y="987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rgbClr val="5B9BD5">
                  <a:lumMod val="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07245" y="3252833"/>
              <a:ext cx="3729538" cy="564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檢舉獎金</a:t>
              </a:r>
              <a:r>
                <a:rPr kumimoji="1" lang="en-US" altLang="zh-TW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kumimoji="1" lang="zh-TW" altLang="en-US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大類</a:t>
              </a:r>
              <a:endPara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" y="1457231"/>
            <a:ext cx="385723" cy="427423"/>
          </a:xfrm>
          <a:prstGeom prst="rect">
            <a:avLst/>
          </a:prstGeom>
        </p:spPr>
      </p:pic>
      <p:sp>
        <p:nvSpPr>
          <p:cNvPr id="22" name="流程圖: 人工輸入 6">
            <a:extLst>
              <a:ext uri="{FF2B5EF4-FFF2-40B4-BE49-F238E27FC236}">
                <a16:creationId xmlns:a16="http://schemas.microsoft.com/office/drawing/2014/main" id="{1497733A-26D0-4ABE-9499-AD38F1E8CB6B}"/>
              </a:ext>
            </a:extLst>
          </p:cNvPr>
          <p:cNvSpPr/>
          <p:nvPr/>
        </p:nvSpPr>
        <p:spPr>
          <a:xfrm rot="16200000">
            <a:off x="4307268" y="-2338061"/>
            <a:ext cx="502700" cy="911723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235 w 10000"/>
              <a:gd name="connsiteY0" fmla="*/ 32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235 w 10000"/>
              <a:gd name="connsiteY4" fmla="*/ 322 h 10000"/>
              <a:gd name="connsiteX0" fmla="*/ 3104 w 10000"/>
              <a:gd name="connsiteY0" fmla="*/ 0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3104 w 10000"/>
              <a:gd name="connsiteY4" fmla="*/ 0 h 10073"/>
              <a:gd name="connsiteX0" fmla="*/ 1466 w 10000"/>
              <a:gd name="connsiteY0" fmla="*/ 0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1466 w 10000"/>
              <a:gd name="connsiteY4" fmla="*/ 0 h 10073"/>
              <a:gd name="connsiteX0" fmla="*/ 822 w 9356"/>
              <a:gd name="connsiteY0" fmla="*/ 0 h 10073"/>
              <a:gd name="connsiteX1" fmla="*/ 9356 w 9356"/>
              <a:gd name="connsiteY1" fmla="*/ 73 h 10073"/>
              <a:gd name="connsiteX2" fmla="*/ 9356 w 9356"/>
              <a:gd name="connsiteY2" fmla="*/ 10073 h 10073"/>
              <a:gd name="connsiteX3" fmla="*/ 0 w 9356"/>
              <a:gd name="connsiteY3" fmla="*/ 9871 h 10073"/>
              <a:gd name="connsiteX4" fmla="*/ 822 w 9356"/>
              <a:gd name="connsiteY4" fmla="*/ 0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6" h="10073">
                <a:moveTo>
                  <a:pt x="822" y="0"/>
                </a:moveTo>
                <a:lnTo>
                  <a:pt x="9356" y="73"/>
                </a:lnTo>
                <a:lnTo>
                  <a:pt x="9356" y="10073"/>
                </a:lnTo>
                <a:lnTo>
                  <a:pt x="0" y="9871"/>
                </a:lnTo>
                <a:lnTo>
                  <a:pt x="82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101600">
              <a:srgbClr val="5B9BD5">
                <a:lumMod val="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498" y="1943577"/>
            <a:ext cx="8007253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zh-TW" altLang="en-US" b="1" kern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以真實姓名、地址檢舉，案件經查明屬實起訴判決，將發給高額獎金</a:t>
            </a:r>
          </a:p>
        </p:txBody>
      </p:sp>
      <p:sp>
        <p:nvSpPr>
          <p:cNvPr id="23" name="矩形 22"/>
          <p:cNvSpPr/>
          <p:nvPr/>
        </p:nvSpPr>
        <p:spPr>
          <a:xfrm>
            <a:off x="-26767" y="4348709"/>
            <a:ext cx="9272720" cy="2500769"/>
          </a:xfrm>
          <a:prstGeom prst="rect">
            <a:avLst/>
          </a:prstGeom>
          <a:solidFill>
            <a:srgbClr val="FEB71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ker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-2" y="4051669"/>
            <a:ext cx="4256100" cy="565790"/>
            <a:chOff x="530374" y="3267542"/>
            <a:chExt cx="4429636" cy="565790"/>
          </a:xfrm>
        </p:grpSpPr>
        <p:sp>
          <p:nvSpPr>
            <p:cNvPr id="25" name="流程圖: 人工輸入 6">
              <a:extLst>
                <a:ext uri="{FF2B5EF4-FFF2-40B4-BE49-F238E27FC236}">
                  <a16:creationId xmlns:a16="http://schemas.microsoft.com/office/drawing/2014/main" id="{1497733A-26D0-4ABE-9499-AD38F1E8CB6B}"/>
                </a:ext>
              </a:extLst>
            </p:cNvPr>
            <p:cNvSpPr/>
            <p:nvPr/>
          </p:nvSpPr>
          <p:spPr>
            <a:xfrm rot="16200000">
              <a:off x="2390421" y="1407495"/>
              <a:ext cx="565790" cy="428588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235 w 10000"/>
                <a:gd name="connsiteY0" fmla="*/ 3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235 w 10000"/>
                <a:gd name="connsiteY4" fmla="*/ 322 h 10000"/>
                <a:gd name="connsiteX0" fmla="*/ 3104 w 10000"/>
                <a:gd name="connsiteY0" fmla="*/ 0 h 10073"/>
                <a:gd name="connsiteX1" fmla="*/ 10000 w 10000"/>
                <a:gd name="connsiteY1" fmla="*/ 73 h 10073"/>
                <a:gd name="connsiteX2" fmla="*/ 10000 w 10000"/>
                <a:gd name="connsiteY2" fmla="*/ 10073 h 10073"/>
                <a:gd name="connsiteX3" fmla="*/ 0 w 10000"/>
                <a:gd name="connsiteY3" fmla="*/ 10073 h 10073"/>
                <a:gd name="connsiteX4" fmla="*/ 3104 w 10000"/>
                <a:gd name="connsiteY4" fmla="*/ 0 h 10073"/>
                <a:gd name="connsiteX0" fmla="*/ 1466 w 10000"/>
                <a:gd name="connsiteY0" fmla="*/ 0 h 10073"/>
                <a:gd name="connsiteX1" fmla="*/ 10000 w 10000"/>
                <a:gd name="connsiteY1" fmla="*/ 73 h 10073"/>
                <a:gd name="connsiteX2" fmla="*/ 10000 w 10000"/>
                <a:gd name="connsiteY2" fmla="*/ 10073 h 10073"/>
                <a:gd name="connsiteX3" fmla="*/ 0 w 10000"/>
                <a:gd name="connsiteY3" fmla="*/ 10073 h 10073"/>
                <a:gd name="connsiteX4" fmla="*/ 1466 w 10000"/>
                <a:gd name="connsiteY4" fmla="*/ 0 h 10073"/>
                <a:gd name="connsiteX0" fmla="*/ 822 w 9356"/>
                <a:gd name="connsiteY0" fmla="*/ 0 h 10073"/>
                <a:gd name="connsiteX1" fmla="*/ 9356 w 9356"/>
                <a:gd name="connsiteY1" fmla="*/ 73 h 10073"/>
                <a:gd name="connsiteX2" fmla="*/ 9356 w 9356"/>
                <a:gd name="connsiteY2" fmla="*/ 10073 h 10073"/>
                <a:gd name="connsiteX3" fmla="*/ 0 w 9356"/>
                <a:gd name="connsiteY3" fmla="*/ 9871 h 10073"/>
                <a:gd name="connsiteX4" fmla="*/ 822 w 9356"/>
                <a:gd name="connsiteY4" fmla="*/ 0 h 1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6" h="10073">
                  <a:moveTo>
                    <a:pt x="822" y="0"/>
                  </a:moveTo>
                  <a:lnTo>
                    <a:pt x="9356" y="73"/>
                  </a:lnTo>
                  <a:lnTo>
                    <a:pt x="9356" y="10073"/>
                  </a:lnTo>
                  <a:lnTo>
                    <a:pt x="0" y="987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glow rad="101600">
                <a:srgbClr val="5B9BD5">
                  <a:lumMod val="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11227" y="3301969"/>
              <a:ext cx="42487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kern="0" dirty="0">
                  <a:solidFill>
                    <a:schemeClr val="accent5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獎金核發</a:t>
              </a:r>
              <a:endPara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" y="4120852"/>
            <a:ext cx="385723" cy="427423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-436589" y="5190450"/>
            <a:ext cx="2845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提起公訴</a:t>
            </a:r>
            <a:endParaRPr lang="en-US" altLang="zh-TW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核發</a:t>
            </a:r>
            <a:r>
              <a:rPr lang="en-US" altLang="zh-TW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1/4</a:t>
            </a:r>
            <a:endParaRPr lang="zh-TW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234881" y="5240715"/>
            <a:ext cx="361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lvl="0">
              <a:defRPr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ctr"/>
            <a:r>
              <a:rPr lang="zh-TW" altLang="en-US" sz="2800" dirty="0"/>
              <a:t>一、二審判決有罪</a:t>
            </a:r>
            <a:endParaRPr lang="en-US" altLang="zh-TW" sz="2800" dirty="0"/>
          </a:p>
          <a:p>
            <a:pPr algn="ctr"/>
            <a:r>
              <a:rPr lang="zh-TW" altLang="en-US" sz="2800" dirty="0"/>
              <a:t>核發</a:t>
            </a:r>
            <a:r>
              <a:rPr lang="en-US" altLang="zh-TW" sz="2800" dirty="0"/>
              <a:t>1/4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888528" y="5252205"/>
            <a:ext cx="336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lvl="0">
              <a:defRPr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ctr"/>
            <a:r>
              <a:rPr lang="zh-TW" altLang="en-US" sz="2800" dirty="0"/>
              <a:t>法院判決有罪確定核發</a:t>
            </a:r>
            <a:r>
              <a:rPr lang="en-US" altLang="zh-TW" sz="2800" dirty="0"/>
              <a:t>1/2</a:t>
            </a:r>
            <a:endParaRPr lang="zh-TW" altLang="en-US" sz="2800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72" y="2475946"/>
            <a:ext cx="2726475" cy="1298913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04" y="5501368"/>
            <a:ext cx="457211" cy="45721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2321814" y="2717291"/>
            <a:ext cx="223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檢舉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總統候選人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獎金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1,500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46" y="2548677"/>
            <a:ext cx="2726475" cy="121889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78" y="2621947"/>
            <a:ext cx="2726475" cy="1140908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853662" y="2852783"/>
            <a:ext cx="205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檢舉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選舉賭盤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，最高獎金五百萬元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85384" y="2757188"/>
            <a:ext cx="2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檢舉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境外勢力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介選，最高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獎金二千萬元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EDCA4AF6-645F-47D2-9D13-FCD8C7791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5489162"/>
            <a:ext cx="457211" cy="457211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B7CFD2B5-9B83-47E3-B86A-8AAC2240B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697" y="6492875"/>
            <a:ext cx="1859265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BB394F7-CB12-49A8-A2EB-319FC2A71C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896" b="70629" l="27100" r="48633">
                        <a14:foregroundMark x1="27100" y1="46026" x2="28760" y2="50173"/>
                        <a14:foregroundMark x1="31787" y1="52799" x2="31787" y2="52799"/>
                        <a14:foregroundMark x1="43652" y1="52661" x2="43652" y2="52661"/>
                        <a14:foregroundMark x1="44873" y1="39668" x2="44873" y2="39668"/>
                        <a14:foregroundMark x1="43555" y1="40567" x2="43555" y2="40567"/>
                        <a14:foregroundMark x1="31152" y1="40428" x2="31152" y2="40428"/>
                        <a14:foregroundMark x1="32617" y1="40705" x2="32617" y2="40705"/>
                        <a14:foregroundMark x1="33105" y1="40567" x2="33105" y2="40567"/>
                        <a14:foregroundMark x1="32373" y1="38770" x2="29980" y2="42640"/>
                        <a14:foregroundMark x1="32080" y1="38770" x2="29980" y2="42916"/>
                        <a14:foregroundMark x1="32910" y1="39392" x2="32910" y2="39392"/>
                        <a14:foregroundMark x1="29785" y1="42018" x2="29785" y2="42018"/>
                        <a14:foregroundMark x1="43311" y1="39392" x2="43311" y2="39392"/>
                        <a14:foregroundMark x1="45508" y1="42640" x2="42920" y2="39392"/>
                        <a14:foregroundMark x1="45508" y1="42778" x2="45508" y2="42778"/>
                        <a14:foregroundMark x1="43848" y1="43055" x2="43848" y2="43055"/>
                        <a14:foregroundMark x1="45947" y1="42502" x2="45947" y2="42502"/>
                        <a14:foregroundMark x1="43457" y1="38770" x2="43457" y2="38770"/>
                        <a14:foregroundMark x1="48633" y1="45888" x2="48633" y2="45888"/>
                        <a14:foregroundMark x1="32373" y1="42018" x2="32373" y2="42018"/>
                        <a14:foregroundMark x1="32178" y1="38632" x2="32178" y2="38632"/>
                        <a14:foregroundMark x1="38330" y1="32896" x2="38330" y2="32896"/>
                        <a14:foregroundMark x1="40723" y1="69178" x2="40723" y2="69178"/>
                        <a14:foregroundMark x1="35742" y1="70629" x2="35742" y2="70629"/>
                        <a14:foregroundMark x1="41748" y1="60885" x2="41748" y2="60885"/>
                        <a14:foregroundMark x1="41895" y1="60470" x2="41895" y2="60470"/>
                      </a14:backgroundRemoval>
                    </a14:imgEffect>
                  </a14:imgLayer>
                </a14:imgProps>
              </a:ext>
            </a:extLst>
          </a:blip>
          <a:srcRect l="26468" t="29214" r="50483" b="27482"/>
          <a:stretch/>
        </p:blipFill>
        <p:spPr>
          <a:xfrm>
            <a:off x="6429471" y="3511159"/>
            <a:ext cx="1204179" cy="15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64428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TM02900720[[fn=積分]]</Template>
  <TotalTime>9041</TotalTime>
  <Words>499</Words>
  <Application>Microsoft Office PowerPoint</Application>
  <PresentationFormat>如螢幕大小 (4:3)</PresentationFormat>
  <Paragraphs>75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9" baseType="lpstr">
      <vt:lpstr>Microsoft YaHei</vt:lpstr>
      <vt:lpstr>宋体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Wingdings 2</vt:lpstr>
      <vt:lpstr>HDOfficeLightV0</vt:lpstr>
      <vt:lpstr>1_HDOfficeLightV0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李承穎</dc:creator>
  <cp:lastModifiedBy>潘錫良</cp:lastModifiedBy>
  <cp:revision>659</cp:revision>
  <cp:lastPrinted>2023-11-03T07:30:38Z</cp:lastPrinted>
  <dcterms:created xsi:type="dcterms:W3CDTF">2017-05-03T02:42:54Z</dcterms:created>
  <dcterms:modified xsi:type="dcterms:W3CDTF">2023-11-03T07:45:33Z</dcterms:modified>
</cp:coreProperties>
</file>